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301" r:id="rId4"/>
    <p:sldId id="302" r:id="rId5"/>
    <p:sldId id="300" r:id="rId6"/>
    <p:sldId id="262" r:id="rId7"/>
    <p:sldId id="265" r:id="rId8"/>
    <p:sldId id="304" r:id="rId9"/>
    <p:sldId id="264" r:id="rId10"/>
    <p:sldId id="263" r:id="rId11"/>
    <p:sldId id="303" r:id="rId12"/>
    <p:sldId id="307" r:id="rId13"/>
    <p:sldId id="308" r:id="rId14"/>
    <p:sldId id="311" r:id="rId15"/>
    <p:sldId id="271" r:id="rId16"/>
    <p:sldId id="272" r:id="rId17"/>
    <p:sldId id="305" r:id="rId18"/>
    <p:sldId id="273" r:id="rId19"/>
    <p:sldId id="306" r:id="rId20"/>
    <p:sldId id="309" r:id="rId21"/>
    <p:sldId id="277" r:id="rId22"/>
    <p:sldId id="278" r:id="rId23"/>
    <p:sldId id="283" r:id="rId24"/>
    <p:sldId id="284" r:id="rId25"/>
    <p:sldId id="290" r:id="rId26"/>
    <p:sldId id="291" r:id="rId27"/>
    <p:sldId id="299" r:id="rId28"/>
    <p:sldId id="293" r:id="rId29"/>
    <p:sldId id="294" r:id="rId30"/>
    <p:sldId id="295" r:id="rId31"/>
    <p:sldId id="310" r:id="rId32"/>
    <p:sldId id="31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886E9E-17A5-429B-86F8-CDB5FF397A4A}" v="34" dt="2022-05-13T06:25:45.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08" autoAdjust="0"/>
    <p:restoredTop sz="94660"/>
  </p:normalViewPr>
  <p:slideViewPr>
    <p:cSldViewPr snapToGrid="0">
      <p:cViewPr varScale="1">
        <p:scale>
          <a:sx n="108" d="100"/>
          <a:sy n="108"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NAZHAN BIN RAMLI" userId="a39b014c-4f7f-4c1a-90c1-678384d8a843" providerId="ADAL" clId="{DC8323A3-A953-421B-BEE2-B47189020754}"/>
    <pc:docChg chg="undo custSel addSld delSld modSld sldOrd">
      <pc:chgData name="MUHAMMAD NAZHAN BIN RAMLI" userId="a39b014c-4f7f-4c1a-90c1-678384d8a843" providerId="ADAL" clId="{DC8323A3-A953-421B-BEE2-B47189020754}" dt="2022-04-10T23:29:07.885" v="4104" actId="47"/>
      <pc:docMkLst>
        <pc:docMk/>
      </pc:docMkLst>
      <pc:sldChg chg="addSp modSp mod">
        <pc:chgData name="MUHAMMAD NAZHAN BIN RAMLI" userId="a39b014c-4f7f-4c1a-90c1-678384d8a843" providerId="ADAL" clId="{DC8323A3-A953-421B-BEE2-B47189020754}" dt="2022-04-10T23:29:00.167" v="4102" actId="1076"/>
        <pc:sldMkLst>
          <pc:docMk/>
          <pc:sldMk cId="555111805" sldId="256"/>
        </pc:sldMkLst>
        <pc:spChg chg="mod">
          <ac:chgData name="MUHAMMAD NAZHAN BIN RAMLI" userId="a39b014c-4f7f-4c1a-90c1-678384d8a843" providerId="ADAL" clId="{DC8323A3-A953-421B-BEE2-B47189020754}" dt="2022-04-10T23:28:37.701" v="4049" actId="1076"/>
          <ac:spMkLst>
            <pc:docMk/>
            <pc:sldMk cId="555111805" sldId="256"/>
            <ac:spMk id="2" creationId="{68FF2690-C99E-4BE3-8028-C5F208E79BE4}"/>
          </ac:spMkLst>
        </pc:spChg>
        <pc:spChg chg="add mod">
          <ac:chgData name="MUHAMMAD NAZHAN BIN RAMLI" userId="a39b014c-4f7f-4c1a-90c1-678384d8a843" providerId="ADAL" clId="{DC8323A3-A953-421B-BEE2-B47189020754}" dt="2022-04-10T23:29:00.167" v="4102" actId="1076"/>
          <ac:spMkLst>
            <pc:docMk/>
            <pc:sldMk cId="555111805" sldId="256"/>
            <ac:spMk id="3" creationId="{CBA72146-C6C2-4CC0-BC3D-F62B40E005A5}"/>
          </ac:spMkLst>
        </pc:spChg>
      </pc:sldChg>
      <pc:sldChg chg="addSp delSp modSp new mod">
        <pc:chgData name="MUHAMMAD NAZHAN BIN RAMLI" userId="a39b014c-4f7f-4c1a-90c1-678384d8a843" providerId="ADAL" clId="{DC8323A3-A953-421B-BEE2-B47189020754}" dt="2022-04-08T07:22:13.271" v="1124" actId="20577"/>
        <pc:sldMkLst>
          <pc:docMk/>
          <pc:sldMk cId="3829090426" sldId="263"/>
        </pc:sldMkLst>
        <pc:spChg chg="del mod">
          <ac:chgData name="MUHAMMAD NAZHAN BIN RAMLI" userId="a39b014c-4f7f-4c1a-90c1-678384d8a843" providerId="ADAL" clId="{DC8323A3-A953-421B-BEE2-B47189020754}" dt="2022-04-07T16:02:55.113" v="129" actId="478"/>
          <ac:spMkLst>
            <pc:docMk/>
            <pc:sldMk cId="3829090426" sldId="263"/>
            <ac:spMk id="2" creationId="{280A1D65-3F18-49E5-AFEA-F9883F0297DE}"/>
          </ac:spMkLst>
        </pc:spChg>
        <pc:spChg chg="del mod">
          <ac:chgData name="MUHAMMAD NAZHAN BIN RAMLI" userId="a39b014c-4f7f-4c1a-90c1-678384d8a843" providerId="ADAL" clId="{DC8323A3-A953-421B-BEE2-B47189020754}" dt="2022-04-07T16:03:21.405" v="169" actId="478"/>
          <ac:spMkLst>
            <pc:docMk/>
            <pc:sldMk cId="3829090426" sldId="263"/>
            <ac:spMk id="3" creationId="{1390EAC9-8258-4589-A14B-27C94BAF1225}"/>
          </ac:spMkLst>
        </pc:spChg>
        <pc:spChg chg="add mod">
          <ac:chgData name="MUHAMMAD NAZHAN BIN RAMLI" userId="a39b014c-4f7f-4c1a-90c1-678384d8a843" providerId="ADAL" clId="{DC8323A3-A953-421B-BEE2-B47189020754}" dt="2022-04-08T02:29:59.462" v="611" actId="14100"/>
          <ac:spMkLst>
            <pc:docMk/>
            <pc:sldMk cId="3829090426" sldId="263"/>
            <ac:spMk id="4" creationId="{1F7BE829-D7BA-48DE-9450-D6B9FCCE2073}"/>
          </ac:spMkLst>
        </pc:spChg>
        <pc:spChg chg="add mod">
          <ac:chgData name="MUHAMMAD NAZHAN BIN RAMLI" userId="a39b014c-4f7f-4c1a-90c1-678384d8a843" providerId="ADAL" clId="{DC8323A3-A953-421B-BEE2-B47189020754}" dt="2022-04-08T07:02:29.729" v="925" actId="14100"/>
          <ac:spMkLst>
            <pc:docMk/>
            <pc:sldMk cId="3829090426" sldId="263"/>
            <ac:spMk id="6" creationId="{E08C915C-6687-4162-BEE9-2801D1F1478C}"/>
          </ac:spMkLst>
        </pc:spChg>
        <pc:spChg chg="add mod">
          <ac:chgData name="MUHAMMAD NAZHAN BIN RAMLI" userId="a39b014c-4f7f-4c1a-90c1-678384d8a843" providerId="ADAL" clId="{DC8323A3-A953-421B-BEE2-B47189020754}" dt="2022-04-08T07:22:13.271" v="1124" actId="20577"/>
          <ac:spMkLst>
            <pc:docMk/>
            <pc:sldMk cId="3829090426" sldId="263"/>
            <ac:spMk id="9" creationId="{AA366AA0-D602-4E47-96DD-C0C88F5B40DF}"/>
          </ac:spMkLst>
        </pc:spChg>
        <pc:spChg chg="add mod">
          <ac:chgData name="MUHAMMAD NAZHAN BIN RAMLI" userId="a39b014c-4f7f-4c1a-90c1-678384d8a843" providerId="ADAL" clId="{DC8323A3-A953-421B-BEE2-B47189020754}" dt="2022-04-08T06:30:41.115" v="777" actId="1076"/>
          <ac:spMkLst>
            <pc:docMk/>
            <pc:sldMk cId="3829090426" sldId="263"/>
            <ac:spMk id="12" creationId="{C558A8D9-A2DE-4378-AF07-95DE6121EF73}"/>
          </ac:spMkLst>
        </pc:spChg>
        <pc:picChg chg="add mod">
          <ac:chgData name="MUHAMMAD NAZHAN BIN RAMLI" userId="a39b014c-4f7f-4c1a-90c1-678384d8a843" providerId="ADAL" clId="{DC8323A3-A953-421B-BEE2-B47189020754}" dt="2022-04-08T02:30:31.755" v="622" actId="14100"/>
          <ac:picMkLst>
            <pc:docMk/>
            <pc:sldMk cId="3829090426" sldId="263"/>
            <ac:picMk id="8" creationId="{43EC0EE7-161E-400D-AEAC-B829D42CD1A3}"/>
          </ac:picMkLst>
        </pc:picChg>
        <pc:picChg chg="add mod modCrop">
          <ac:chgData name="MUHAMMAD NAZHAN BIN RAMLI" userId="a39b014c-4f7f-4c1a-90c1-678384d8a843" providerId="ADAL" clId="{DC8323A3-A953-421B-BEE2-B47189020754}" dt="2022-04-08T02:30:33.929" v="623" actId="1076"/>
          <ac:picMkLst>
            <pc:docMk/>
            <pc:sldMk cId="3829090426" sldId="263"/>
            <ac:picMk id="11" creationId="{A6944260-DFCC-403E-82D6-3DB148E4B944}"/>
          </ac:picMkLst>
        </pc:picChg>
        <pc:picChg chg="add mod">
          <ac:chgData name="MUHAMMAD NAZHAN BIN RAMLI" userId="a39b014c-4f7f-4c1a-90c1-678384d8a843" providerId="ADAL" clId="{DC8323A3-A953-421B-BEE2-B47189020754}" dt="2022-04-08T02:30:03.193" v="612" actId="14100"/>
          <ac:picMkLst>
            <pc:docMk/>
            <pc:sldMk cId="3829090426" sldId="263"/>
            <ac:picMk id="3074" creationId="{1B8424F9-1EBC-4834-8595-939D20406C24}"/>
          </ac:picMkLst>
        </pc:picChg>
      </pc:sldChg>
      <pc:sldChg chg="delSp modSp new mod">
        <pc:chgData name="MUHAMMAD NAZHAN BIN RAMLI" userId="a39b014c-4f7f-4c1a-90c1-678384d8a843" providerId="ADAL" clId="{DC8323A3-A953-421B-BEE2-B47189020754}" dt="2022-04-08T08:32:54.294" v="1205"/>
        <pc:sldMkLst>
          <pc:docMk/>
          <pc:sldMk cId="1145443115" sldId="264"/>
        </pc:sldMkLst>
        <pc:spChg chg="mod">
          <ac:chgData name="MUHAMMAD NAZHAN BIN RAMLI" userId="a39b014c-4f7f-4c1a-90c1-678384d8a843" providerId="ADAL" clId="{DC8323A3-A953-421B-BEE2-B47189020754}" dt="2022-04-08T08:32:54.294" v="1205"/>
          <ac:spMkLst>
            <pc:docMk/>
            <pc:sldMk cId="1145443115" sldId="264"/>
            <ac:spMk id="2" creationId="{967501E7-A287-42A8-A877-BDB1091AFDB8}"/>
          </ac:spMkLst>
        </pc:spChg>
        <pc:spChg chg="del">
          <ac:chgData name="MUHAMMAD NAZHAN BIN RAMLI" userId="a39b014c-4f7f-4c1a-90c1-678384d8a843" providerId="ADAL" clId="{DC8323A3-A953-421B-BEE2-B47189020754}" dt="2022-04-07T16:02:21.779" v="93" actId="478"/>
          <ac:spMkLst>
            <pc:docMk/>
            <pc:sldMk cId="1145443115" sldId="264"/>
            <ac:spMk id="3" creationId="{469035C2-26A0-481C-9CBB-F0E3A66F332E}"/>
          </ac:spMkLst>
        </pc:spChg>
      </pc:sldChg>
      <pc:sldChg chg="addSp delSp modSp new mod">
        <pc:chgData name="MUHAMMAD NAZHAN BIN RAMLI" userId="a39b014c-4f7f-4c1a-90c1-678384d8a843" providerId="ADAL" clId="{DC8323A3-A953-421B-BEE2-B47189020754}" dt="2022-04-07T16:05:23.801" v="179" actId="1076"/>
        <pc:sldMkLst>
          <pc:docMk/>
          <pc:sldMk cId="192837780" sldId="265"/>
        </pc:sldMkLst>
        <pc:spChg chg="del">
          <ac:chgData name="MUHAMMAD NAZHAN BIN RAMLI" userId="a39b014c-4f7f-4c1a-90c1-678384d8a843" providerId="ADAL" clId="{DC8323A3-A953-421B-BEE2-B47189020754}" dt="2022-04-07T16:05:19.352" v="177" actId="478"/>
          <ac:spMkLst>
            <pc:docMk/>
            <pc:sldMk cId="192837780" sldId="265"/>
            <ac:spMk id="2" creationId="{E502F684-D738-44D7-86B7-23CD4A2E9F08}"/>
          </ac:spMkLst>
        </pc:spChg>
        <pc:spChg chg="del">
          <ac:chgData name="MUHAMMAD NAZHAN BIN RAMLI" userId="a39b014c-4f7f-4c1a-90c1-678384d8a843" providerId="ADAL" clId="{DC8323A3-A953-421B-BEE2-B47189020754}" dt="2022-04-07T16:05:18.616" v="176" actId="478"/>
          <ac:spMkLst>
            <pc:docMk/>
            <pc:sldMk cId="192837780" sldId="265"/>
            <ac:spMk id="3" creationId="{AB9701A2-3A74-456D-9F6A-88EA879BAE67}"/>
          </ac:spMkLst>
        </pc:spChg>
        <pc:picChg chg="add mod">
          <ac:chgData name="MUHAMMAD NAZHAN BIN RAMLI" userId="a39b014c-4f7f-4c1a-90c1-678384d8a843" providerId="ADAL" clId="{DC8323A3-A953-421B-BEE2-B47189020754}" dt="2022-04-07T16:05:23.801" v="179" actId="1076"/>
          <ac:picMkLst>
            <pc:docMk/>
            <pc:sldMk cId="192837780" sldId="265"/>
            <ac:picMk id="4098" creationId="{DE021C1A-C926-4EE5-9FBF-6EF1079D07D2}"/>
          </ac:picMkLst>
        </pc:picChg>
      </pc:sldChg>
      <pc:sldChg chg="addSp delSp modSp new mod ord">
        <pc:chgData name="MUHAMMAD NAZHAN BIN RAMLI" userId="a39b014c-4f7f-4c1a-90c1-678384d8a843" providerId="ADAL" clId="{DC8323A3-A953-421B-BEE2-B47189020754}" dt="2022-04-08T08:27:40.960" v="1153" actId="207"/>
        <pc:sldMkLst>
          <pc:docMk/>
          <pc:sldMk cId="981013998" sldId="266"/>
        </pc:sldMkLst>
        <pc:spChg chg="mod">
          <ac:chgData name="MUHAMMAD NAZHAN BIN RAMLI" userId="a39b014c-4f7f-4c1a-90c1-678384d8a843" providerId="ADAL" clId="{DC8323A3-A953-421B-BEE2-B47189020754}" dt="2022-04-08T07:14:43.913" v="1017" actId="20577"/>
          <ac:spMkLst>
            <pc:docMk/>
            <pc:sldMk cId="981013998" sldId="266"/>
            <ac:spMk id="2" creationId="{2C168E35-331F-4170-917D-0678268F9EB1}"/>
          </ac:spMkLst>
        </pc:spChg>
        <pc:spChg chg="del">
          <ac:chgData name="MUHAMMAD NAZHAN BIN RAMLI" userId="a39b014c-4f7f-4c1a-90c1-678384d8a843" providerId="ADAL" clId="{DC8323A3-A953-421B-BEE2-B47189020754}" dt="2022-04-07T16:17:57.954" v="410"/>
          <ac:spMkLst>
            <pc:docMk/>
            <pc:sldMk cId="981013998" sldId="266"/>
            <ac:spMk id="3" creationId="{75B89FC4-7807-4758-BC1F-FFB67D36285B}"/>
          </ac:spMkLst>
        </pc:spChg>
        <pc:spChg chg="add del mod">
          <ac:chgData name="MUHAMMAD NAZHAN BIN RAMLI" userId="a39b014c-4f7f-4c1a-90c1-678384d8a843" providerId="ADAL" clId="{DC8323A3-A953-421B-BEE2-B47189020754}" dt="2022-04-08T02:23:38.216" v="560" actId="478"/>
          <ac:spMkLst>
            <pc:docMk/>
            <pc:sldMk cId="981013998" sldId="266"/>
            <ac:spMk id="5" creationId="{1C6D7851-12A1-42E4-9CBF-62FE0402E924}"/>
          </ac:spMkLst>
        </pc:spChg>
        <pc:spChg chg="add mod">
          <ac:chgData name="MUHAMMAD NAZHAN BIN RAMLI" userId="a39b014c-4f7f-4c1a-90c1-678384d8a843" providerId="ADAL" clId="{DC8323A3-A953-421B-BEE2-B47189020754}" dt="2022-04-08T08:27:40.960" v="1153" actId="207"/>
          <ac:spMkLst>
            <pc:docMk/>
            <pc:sldMk cId="981013998" sldId="266"/>
            <ac:spMk id="6" creationId="{8FD8843B-2C60-4E0C-9F0B-C14285C41580}"/>
          </ac:spMkLst>
        </pc:spChg>
        <pc:spChg chg="add del">
          <ac:chgData name="MUHAMMAD NAZHAN BIN RAMLI" userId="a39b014c-4f7f-4c1a-90c1-678384d8a843" providerId="ADAL" clId="{DC8323A3-A953-421B-BEE2-B47189020754}" dt="2022-04-08T07:09:42.551" v="959" actId="22"/>
          <ac:spMkLst>
            <pc:docMk/>
            <pc:sldMk cId="981013998" sldId="266"/>
            <ac:spMk id="10" creationId="{F2840097-97FD-4C26-ABA7-B0A3A7762955}"/>
          </ac:spMkLst>
        </pc:spChg>
        <pc:spChg chg="add mod">
          <ac:chgData name="MUHAMMAD NAZHAN BIN RAMLI" userId="a39b014c-4f7f-4c1a-90c1-678384d8a843" providerId="ADAL" clId="{DC8323A3-A953-421B-BEE2-B47189020754}" dt="2022-04-08T07:22:32.897" v="1149" actId="1076"/>
          <ac:spMkLst>
            <pc:docMk/>
            <pc:sldMk cId="981013998" sldId="266"/>
            <ac:spMk id="11" creationId="{C8685792-E44D-4E60-9E3A-FD5DD5858D68}"/>
          </ac:spMkLst>
        </pc:spChg>
        <pc:picChg chg="add mod">
          <ac:chgData name="MUHAMMAD NAZHAN BIN RAMLI" userId="a39b014c-4f7f-4c1a-90c1-678384d8a843" providerId="ADAL" clId="{DC8323A3-A953-421B-BEE2-B47189020754}" dt="2022-04-08T07:21:59.669" v="1101" actId="1076"/>
          <ac:picMkLst>
            <pc:docMk/>
            <pc:sldMk cId="981013998" sldId="266"/>
            <ac:picMk id="7" creationId="{C056D32B-36FE-4DE7-B588-33C94E969D83}"/>
          </ac:picMkLst>
        </pc:picChg>
        <pc:picChg chg="add mod">
          <ac:chgData name="MUHAMMAD NAZHAN BIN RAMLI" userId="a39b014c-4f7f-4c1a-90c1-678384d8a843" providerId="ADAL" clId="{DC8323A3-A953-421B-BEE2-B47189020754}" dt="2022-04-08T07:03:12.135" v="954" actId="732"/>
          <ac:picMkLst>
            <pc:docMk/>
            <pc:sldMk cId="981013998" sldId="266"/>
            <ac:picMk id="5122" creationId="{1B923EB9-E96F-42E9-9152-8D6D8B5694B2}"/>
          </ac:picMkLst>
        </pc:picChg>
      </pc:sldChg>
      <pc:sldChg chg="addSp delSp modSp new del mod ord setBg modAnim">
        <pc:chgData name="MUHAMMAD NAZHAN BIN RAMLI" userId="a39b014c-4f7f-4c1a-90c1-678384d8a843" providerId="ADAL" clId="{DC8323A3-A953-421B-BEE2-B47189020754}" dt="2022-04-09T03:46:00.547" v="2930" actId="47"/>
        <pc:sldMkLst>
          <pc:docMk/>
          <pc:sldMk cId="1417865972" sldId="267"/>
        </pc:sldMkLst>
        <pc:spChg chg="del">
          <ac:chgData name="MUHAMMAD NAZHAN BIN RAMLI" userId="a39b014c-4f7f-4c1a-90c1-678384d8a843" providerId="ADAL" clId="{DC8323A3-A953-421B-BEE2-B47189020754}" dt="2022-04-08T02:13:32.325" v="528" actId="478"/>
          <ac:spMkLst>
            <pc:docMk/>
            <pc:sldMk cId="1417865972" sldId="267"/>
            <ac:spMk id="2" creationId="{149FC05F-FD2E-42DB-942E-8836F19FAFB3}"/>
          </ac:spMkLst>
        </pc:spChg>
        <pc:spChg chg="del">
          <ac:chgData name="MUHAMMAD NAZHAN BIN RAMLI" userId="a39b014c-4f7f-4c1a-90c1-678384d8a843" providerId="ADAL" clId="{DC8323A3-A953-421B-BEE2-B47189020754}" dt="2022-04-08T02:13:31.358" v="527" actId="478"/>
          <ac:spMkLst>
            <pc:docMk/>
            <pc:sldMk cId="1417865972" sldId="267"/>
            <ac:spMk id="3" creationId="{BCF2D05C-8EE8-47ED-ACFF-9EC8C79D6CA2}"/>
          </ac:spMkLst>
        </pc:spChg>
        <pc:spChg chg="add del">
          <ac:chgData name="MUHAMMAD NAZHAN BIN RAMLI" userId="a39b014c-4f7f-4c1a-90c1-678384d8a843" providerId="ADAL" clId="{DC8323A3-A953-421B-BEE2-B47189020754}" dt="2022-04-08T02:19:02.484" v="548" actId="26606"/>
          <ac:spMkLst>
            <pc:docMk/>
            <pc:sldMk cId="1417865972" sldId="267"/>
            <ac:spMk id="11" creationId="{A9F529C3-C941-49FD-8C67-82F134F64BDB}"/>
          </ac:spMkLst>
        </pc:spChg>
        <pc:spChg chg="add del">
          <ac:chgData name="MUHAMMAD NAZHAN BIN RAMLI" userId="a39b014c-4f7f-4c1a-90c1-678384d8a843" providerId="ADAL" clId="{DC8323A3-A953-421B-BEE2-B47189020754}" dt="2022-04-08T02:19:02.484" v="548" actId="26606"/>
          <ac:spMkLst>
            <pc:docMk/>
            <pc:sldMk cId="1417865972" sldId="267"/>
            <ac:spMk id="13" creationId="{20586029-32A0-47E5-9AEC-AE3ABA6B94D0}"/>
          </ac:spMkLst>
        </pc:spChg>
        <pc:picChg chg="add mod ord">
          <ac:chgData name="MUHAMMAD NAZHAN BIN RAMLI" userId="a39b014c-4f7f-4c1a-90c1-678384d8a843" providerId="ADAL" clId="{DC8323A3-A953-421B-BEE2-B47189020754}" dt="2022-04-08T02:19:17.248" v="554" actId="1076"/>
          <ac:picMkLst>
            <pc:docMk/>
            <pc:sldMk cId="1417865972" sldId="267"/>
            <ac:picMk id="4" creationId="{4C219C85-7DC3-4B57-B63D-07B3BF174DFE}"/>
          </ac:picMkLst>
        </pc:picChg>
        <pc:picChg chg="add del mod">
          <ac:chgData name="MUHAMMAD NAZHAN BIN RAMLI" userId="a39b014c-4f7f-4c1a-90c1-678384d8a843" providerId="ADAL" clId="{DC8323A3-A953-421B-BEE2-B47189020754}" dt="2022-04-09T03:14:18.877" v="2863" actId="21"/>
          <ac:picMkLst>
            <pc:docMk/>
            <pc:sldMk cId="1417865972" sldId="267"/>
            <ac:picMk id="6" creationId="{F8CB9FBD-A79F-433F-8307-10F6E70D39B9}"/>
          </ac:picMkLst>
        </pc:picChg>
        <pc:cxnChg chg="add del">
          <ac:chgData name="MUHAMMAD NAZHAN BIN RAMLI" userId="a39b014c-4f7f-4c1a-90c1-678384d8a843" providerId="ADAL" clId="{DC8323A3-A953-421B-BEE2-B47189020754}" dt="2022-04-08T02:19:02.484" v="548" actId="26606"/>
          <ac:cxnSpMkLst>
            <pc:docMk/>
            <pc:sldMk cId="1417865972" sldId="267"/>
            <ac:cxnSpMk id="15" creationId="{8C730EAB-A532-4295-A302-FB4B90DB9F5E}"/>
          </ac:cxnSpMkLst>
        </pc:cxnChg>
      </pc:sldChg>
      <pc:sldChg chg="addSp delSp modSp new mod ord">
        <pc:chgData name="MUHAMMAD NAZHAN BIN RAMLI" userId="a39b014c-4f7f-4c1a-90c1-678384d8a843" providerId="ADAL" clId="{DC8323A3-A953-421B-BEE2-B47189020754}" dt="2022-04-08T10:03:14.305" v="1371" actId="1076"/>
        <pc:sldMkLst>
          <pc:docMk/>
          <pc:sldMk cId="2295311922" sldId="268"/>
        </pc:sldMkLst>
        <pc:spChg chg="del">
          <ac:chgData name="MUHAMMAD NAZHAN BIN RAMLI" userId="a39b014c-4f7f-4c1a-90c1-678384d8a843" providerId="ADAL" clId="{DC8323A3-A953-421B-BEE2-B47189020754}" dt="2022-04-08T02:19:33.666" v="557" actId="478"/>
          <ac:spMkLst>
            <pc:docMk/>
            <pc:sldMk cId="2295311922" sldId="268"/>
            <ac:spMk id="2" creationId="{BCE94215-C70F-473C-97E7-BDA0B7CD4E16}"/>
          </ac:spMkLst>
        </pc:spChg>
        <pc:spChg chg="del">
          <ac:chgData name="MUHAMMAD NAZHAN BIN RAMLI" userId="a39b014c-4f7f-4c1a-90c1-678384d8a843" providerId="ADAL" clId="{DC8323A3-A953-421B-BEE2-B47189020754}" dt="2022-04-08T02:19:34.542" v="558" actId="478"/>
          <ac:spMkLst>
            <pc:docMk/>
            <pc:sldMk cId="2295311922" sldId="268"/>
            <ac:spMk id="3" creationId="{8B88B749-16BE-41DA-9B90-930820A705C6}"/>
          </ac:spMkLst>
        </pc:spChg>
        <pc:spChg chg="add mod">
          <ac:chgData name="MUHAMMAD NAZHAN BIN RAMLI" userId="a39b014c-4f7f-4c1a-90c1-678384d8a843" providerId="ADAL" clId="{DC8323A3-A953-421B-BEE2-B47189020754}" dt="2022-04-08T07:13:28.788" v="976" actId="20577"/>
          <ac:spMkLst>
            <pc:docMk/>
            <pc:sldMk cId="2295311922" sldId="268"/>
            <ac:spMk id="4" creationId="{34BA78D0-6E5B-448C-82ED-94B915C3A96A}"/>
          </ac:spMkLst>
        </pc:spChg>
        <pc:spChg chg="add mod">
          <ac:chgData name="MUHAMMAD NAZHAN BIN RAMLI" userId="a39b014c-4f7f-4c1a-90c1-678384d8a843" providerId="ADAL" clId="{DC8323A3-A953-421B-BEE2-B47189020754}" dt="2022-04-08T08:27:51.233" v="1154" actId="1076"/>
          <ac:spMkLst>
            <pc:docMk/>
            <pc:sldMk cId="2295311922" sldId="268"/>
            <ac:spMk id="5" creationId="{F6D95EF3-8785-4F40-959C-C89D09034BC5}"/>
          </ac:spMkLst>
        </pc:spChg>
        <pc:spChg chg="add mod">
          <ac:chgData name="MUHAMMAD NAZHAN BIN RAMLI" userId="a39b014c-4f7f-4c1a-90c1-678384d8a843" providerId="ADAL" clId="{DC8323A3-A953-421B-BEE2-B47189020754}" dt="2022-04-08T07:17:50.504" v="1085" actId="1076"/>
          <ac:spMkLst>
            <pc:docMk/>
            <pc:sldMk cId="2295311922" sldId="268"/>
            <ac:spMk id="8" creationId="{550015CC-1306-4C69-8A37-49536F53691E}"/>
          </ac:spMkLst>
        </pc:spChg>
        <pc:spChg chg="add mod">
          <ac:chgData name="MUHAMMAD NAZHAN BIN RAMLI" userId="a39b014c-4f7f-4c1a-90c1-678384d8a843" providerId="ADAL" clId="{DC8323A3-A953-421B-BEE2-B47189020754}" dt="2022-04-08T10:03:14.305" v="1371" actId="1076"/>
          <ac:spMkLst>
            <pc:docMk/>
            <pc:sldMk cId="2295311922" sldId="268"/>
            <ac:spMk id="11" creationId="{FBE8F292-CD1E-41E8-B2DF-2B6B4AB9E219}"/>
          </ac:spMkLst>
        </pc:spChg>
        <pc:picChg chg="add mod">
          <ac:chgData name="MUHAMMAD NAZHAN BIN RAMLI" userId="a39b014c-4f7f-4c1a-90c1-678384d8a843" providerId="ADAL" clId="{DC8323A3-A953-421B-BEE2-B47189020754}" dt="2022-04-08T08:27:58.902" v="1158" actId="14100"/>
          <ac:picMkLst>
            <pc:docMk/>
            <pc:sldMk cId="2295311922" sldId="268"/>
            <ac:picMk id="10" creationId="{7C4A03E1-32F7-4B03-B950-13A441315958}"/>
          </ac:picMkLst>
        </pc:picChg>
        <pc:picChg chg="add mod">
          <ac:chgData name="MUHAMMAD NAZHAN BIN RAMLI" userId="a39b014c-4f7f-4c1a-90c1-678384d8a843" providerId="ADAL" clId="{DC8323A3-A953-421B-BEE2-B47189020754}" dt="2022-04-08T08:27:52.075" v="1155" actId="1076"/>
          <ac:picMkLst>
            <pc:docMk/>
            <pc:sldMk cId="2295311922" sldId="268"/>
            <ac:picMk id="6146" creationId="{E4533F6E-30A6-4185-9DF1-DB504D1E3F5A}"/>
          </ac:picMkLst>
        </pc:picChg>
        <pc:picChg chg="add del mod">
          <ac:chgData name="MUHAMMAD NAZHAN BIN RAMLI" userId="a39b014c-4f7f-4c1a-90c1-678384d8a843" providerId="ADAL" clId="{DC8323A3-A953-421B-BEE2-B47189020754}" dt="2022-04-08T07:17:39.727" v="1079" actId="478"/>
          <ac:picMkLst>
            <pc:docMk/>
            <pc:sldMk cId="2295311922" sldId="268"/>
            <ac:picMk id="6148" creationId="{E494FD45-CDE3-43CC-9D01-D2A540F6053E}"/>
          </ac:picMkLst>
        </pc:picChg>
      </pc:sldChg>
      <pc:sldChg chg="addSp delSp modSp new mod">
        <pc:chgData name="MUHAMMAD NAZHAN BIN RAMLI" userId="a39b014c-4f7f-4c1a-90c1-678384d8a843" providerId="ADAL" clId="{DC8323A3-A953-421B-BEE2-B47189020754}" dt="2022-04-08T07:19:32.835" v="1095" actId="1076"/>
        <pc:sldMkLst>
          <pc:docMk/>
          <pc:sldMk cId="94727151" sldId="269"/>
        </pc:sldMkLst>
        <pc:spChg chg="mod">
          <ac:chgData name="MUHAMMAD NAZHAN BIN RAMLI" userId="a39b014c-4f7f-4c1a-90c1-678384d8a843" providerId="ADAL" clId="{DC8323A3-A953-421B-BEE2-B47189020754}" dt="2022-04-08T07:13:32.470" v="978" actId="20577"/>
          <ac:spMkLst>
            <pc:docMk/>
            <pc:sldMk cId="94727151" sldId="269"/>
            <ac:spMk id="2" creationId="{0FA32F3B-A5DB-4939-A2E2-EEEAD01B510C}"/>
          </ac:spMkLst>
        </pc:spChg>
        <pc:spChg chg="del mod">
          <ac:chgData name="MUHAMMAD NAZHAN BIN RAMLI" userId="a39b014c-4f7f-4c1a-90c1-678384d8a843" providerId="ADAL" clId="{DC8323A3-A953-421B-BEE2-B47189020754}" dt="2022-04-08T06:47:55.786" v="813" actId="478"/>
          <ac:spMkLst>
            <pc:docMk/>
            <pc:sldMk cId="94727151" sldId="269"/>
            <ac:spMk id="3" creationId="{A6DDE33A-59B3-4717-A302-6427BC132304}"/>
          </ac:spMkLst>
        </pc:spChg>
        <pc:spChg chg="add del mod">
          <ac:chgData name="MUHAMMAD NAZHAN BIN RAMLI" userId="a39b014c-4f7f-4c1a-90c1-678384d8a843" providerId="ADAL" clId="{DC8323A3-A953-421B-BEE2-B47189020754}" dt="2022-04-08T06:47:58.554" v="815" actId="478"/>
          <ac:spMkLst>
            <pc:docMk/>
            <pc:sldMk cId="94727151" sldId="269"/>
            <ac:spMk id="5" creationId="{B3143ED1-9D43-43BA-9CEB-51F6767E496F}"/>
          </ac:spMkLst>
        </pc:spChg>
        <pc:spChg chg="add del">
          <ac:chgData name="MUHAMMAD NAZHAN BIN RAMLI" userId="a39b014c-4f7f-4c1a-90c1-678384d8a843" providerId="ADAL" clId="{DC8323A3-A953-421B-BEE2-B47189020754}" dt="2022-04-08T06:48:00.699" v="817" actId="22"/>
          <ac:spMkLst>
            <pc:docMk/>
            <pc:sldMk cId="94727151" sldId="269"/>
            <ac:spMk id="7" creationId="{C3A1A5CF-46AC-408A-B1F6-FBA8B138274B}"/>
          </ac:spMkLst>
        </pc:spChg>
        <pc:spChg chg="add mod">
          <ac:chgData name="MUHAMMAD NAZHAN BIN RAMLI" userId="a39b014c-4f7f-4c1a-90c1-678384d8a843" providerId="ADAL" clId="{DC8323A3-A953-421B-BEE2-B47189020754}" dt="2022-04-08T07:19:28.124" v="1092" actId="1076"/>
          <ac:spMkLst>
            <pc:docMk/>
            <pc:sldMk cId="94727151" sldId="269"/>
            <ac:spMk id="8" creationId="{D9ED016E-F7A6-4E18-B0A5-4594CACFE525}"/>
          </ac:spMkLst>
        </pc:spChg>
        <pc:spChg chg="add mod">
          <ac:chgData name="MUHAMMAD NAZHAN BIN RAMLI" userId="a39b014c-4f7f-4c1a-90c1-678384d8a843" providerId="ADAL" clId="{DC8323A3-A953-421B-BEE2-B47189020754}" dt="2022-04-08T07:16:23.771" v="1070" actId="255"/>
          <ac:spMkLst>
            <pc:docMk/>
            <pc:sldMk cId="94727151" sldId="269"/>
            <ac:spMk id="9" creationId="{43341CC3-C2F4-4805-A00D-27A3BFFE5AE8}"/>
          </ac:spMkLst>
        </pc:spChg>
        <pc:spChg chg="add mod">
          <ac:chgData name="MUHAMMAD NAZHAN BIN RAMLI" userId="a39b014c-4f7f-4c1a-90c1-678384d8a843" providerId="ADAL" clId="{DC8323A3-A953-421B-BEE2-B47189020754}" dt="2022-04-08T07:19:25.848" v="1091" actId="1076"/>
          <ac:spMkLst>
            <pc:docMk/>
            <pc:sldMk cId="94727151" sldId="269"/>
            <ac:spMk id="11" creationId="{82196888-6A9D-4F4E-A3D0-3125C7D9226C}"/>
          </ac:spMkLst>
        </pc:spChg>
        <pc:spChg chg="add mod">
          <ac:chgData name="MUHAMMAD NAZHAN BIN RAMLI" userId="a39b014c-4f7f-4c1a-90c1-678384d8a843" providerId="ADAL" clId="{DC8323A3-A953-421B-BEE2-B47189020754}" dt="2022-04-08T07:10:27.988" v="971" actId="1076"/>
          <ac:spMkLst>
            <pc:docMk/>
            <pc:sldMk cId="94727151" sldId="269"/>
            <ac:spMk id="13" creationId="{27AA7444-9D3F-48D7-9F53-95B8149812FA}"/>
          </ac:spMkLst>
        </pc:spChg>
        <pc:picChg chg="add mod">
          <ac:chgData name="MUHAMMAD NAZHAN BIN RAMLI" userId="a39b014c-4f7f-4c1a-90c1-678384d8a843" providerId="ADAL" clId="{DC8323A3-A953-421B-BEE2-B47189020754}" dt="2022-04-08T07:19:32.835" v="1095" actId="1076"/>
          <ac:picMkLst>
            <pc:docMk/>
            <pc:sldMk cId="94727151" sldId="269"/>
            <ac:picMk id="14" creationId="{4BB97EE0-6F78-4A65-B35D-5BD41904B667}"/>
          </ac:picMkLst>
        </pc:picChg>
        <pc:picChg chg="add mod">
          <ac:chgData name="MUHAMMAD NAZHAN BIN RAMLI" userId="a39b014c-4f7f-4c1a-90c1-678384d8a843" providerId="ADAL" clId="{DC8323A3-A953-421B-BEE2-B47189020754}" dt="2022-04-08T07:19:23.430" v="1090" actId="14100"/>
          <ac:picMkLst>
            <pc:docMk/>
            <pc:sldMk cId="94727151" sldId="269"/>
            <ac:picMk id="7170" creationId="{68E061E0-6E81-4A6E-B0DD-239AF8C07ADF}"/>
          </ac:picMkLst>
        </pc:picChg>
      </pc:sldChg>
      <pc:sldChg chg="addSp delSp modSp new mod">
        <pc:chgData name="MUHAMMAD NAZHAN BIN RAMLI" userId="a39b014c-4f7f-4c1a-90c1-678384d8a843" providerId="ADAL" clId="{DC8323A3-A953-421B-BEE2-B47189020754}" dt="2022-04-08T14:42:50.105" v="1650" actId="20577"/>
        <pc:sldMkLst>
          <pc:docMk/>
          <pc:sldMk cId="4243273886" sldId="270"/>
        </pc:sldMkLst>
        <pc:spChg chg="mod">
          <ac:chgData name="MUHAMMAD NAZHAN BIN RAMLI" userId="a39b014c-4f7f-4c1a-90c1-678384d8a843" providerId="ADAL" clId="{DC8323A3-A953-421B-BEE2-B47189020754}" dt="2022-04-08T14:41:09.848" v="1637" actId="20577"/>
          <ac:spMkLst>
            <pc:docMk/>
            <pc:sldMk cId="4243273886" sldId="270"/>
            <ac:spMk id="2" creationId="{85CEE6E7-341B-4871-9548-922EAE2769E1}"/>
          </ac:spMkLst>
        </pc:spChg>
        <pc:spChg chg="del">
          <ac:chgData name="MUHAMMAD NAZHAN BIN RAMLI" userId="a39b014c-4f7f-4c1a-90c1-678384d8a843" providerId="ADAL" clId="{DC8323A3-A953-421B-BEE2-B47189020754}" dt="2022-04-08T07:14:47.090" v="1018" actId="478"/>
          <ac:spMkLst>
            <pc:docMk/>
            <pc:sldMk cId="4243273886" sldId="270"/>
            <ac:spMk id="3" creationId="{744B7A35-DC37-476E-A253-A57D7483A517}"/>
          </ac:spMkLst>
        </pc:spChg>
        <pc:spChg chg="add mod">
          <ac:chgData name="MUHAMMAD NAZHAN BIN RAMLI" userId="a39b014c-4f7f-4c1a-90c1-678384d8a843" providerId="ADAL" clId="{DC8323A3-A953-421B-BEE2-B47189020754}" dt="2022-04-08T14:42:50.105" v="1650" actId="20577"/>
          <ac:spMkLst>
            <pc:docMk/>
            <pc:sldMk cId="4243273886" sldId="270"/>
            <ac:spMk id="5" creationId="{D5CABBBD-1287-49E0-B4EB-8CE85D6B58FE}"/>
          </ac:spMkLst>
        </pc:spChg>
        <pc:spChg chg="add del">
          <ac:chgData name="MUHAMMAD NAZHAN BIN RAMLI" userId="a39b014c-4f7f-4c1a-90c1-678384d8a843" providerId="ADAL" clId="{DC8323A3-A953-421B-BEE2-B47189020754}" dt="2022-04-08T07:15:55.076" v="1053" actId="22"/>
          <ac:spMkLst>
            <pc:docMk/>
            <pc:sldMk cId="4243273886" sldId="270"/>
            <ac:spMk id="7" creationId="{2D2CE5C1-72C6-43B6-8881-7C9B9A3CB230}"/>
          </ac:spMkLst>
        </pc:spChg>
        <pc:spChg chg="add mod">
          <ac:chgData name="MUHAMMAD NAZHAN BIN RAMLI" userId="a39b014c-4f7f-4c1a-90c1-678384d8a843" providerId="ADAL" clId="{DC8323A3-A953-421B-BEE2-B47189020754}" dt="2022-04-08T14:42:43.493" v="1644"/>
          <ac:spMkLst>
            <pc:docMk/>
            <pc:sldMk cId="4243273886" sldId="270"/>
            <ac:spMk id="9" creationId="{0081AEC3-C65A-42FE-9AAC-C239143BCF8F}"/>
          </ac:spMkLst>
        </pc:spChg>
        <pc:picChg chg="add mod">
          <ac:chgData name="MUHAMMAD NAZHAN BIN RAMLI" userId="a39b014c-4f7f-4c1a-90c1-678384d8a843" providerId="ADAL" clId="{DC8323A3-A953-421B-BEE2-B47189020754}" dt="2022-04-08T14:41:24.016" v="1641" actId="1076"/>
          <ac:picMkLst>
            <pc:docMk/>
            <pc:sldMk cId="4243273886" sldId="270"/>
            <ac:picMk id="6146" creationId="{16E27AB5-E413-4A9C-87E8-3EFF18CA0F73}"/>
          </ac:picMkLst>
        </pc:picChg>
        <pc:picChg chg="add del mod">
          <ac:chgData name="MUHAMMAD NAZHAN BIN RAMLI" userId="a39b014c-4f7f-4c1a-90c1-678384d8a843" providerId="ADAL" clId="{DC8323A3-A953-421B-BEE2-B47189020754}" dt="2022-04-08T14:41:11.331" v="1638" actId="478"/>
          <ac:picMkLst>
            <pc:docMk/>
            <pc:sldMk cId="4243273886" sldId="270"/>
            <ac:picMk id="8194" creationId="{BA3304F8-9B24-4978-BA95-AA14FB869584}"/>
          </ac:picMkLst>
        </pc:picChg>
      </pc:sldChg>
      <pc:sldChg chg="addSp delSp modSp new mod">
        <pc:chgData name="MUHAMMAD NAZHAN BIN RAMLI" userId="a39b014c-4f7f-4c1a-90c1-678384d8a843" providerId="ADAL" clId="{DC8323A3-A953-421B-BEE2-B47189020754}" dt="2022-04-08T08:32:47.095" v="1202" actId="1076"/>
        <pc:sldMkLst>
          <pc:docMk/>
          <pc:sldMk cId="702509327" sldId="271"/>
        </pc:sldMkLst>
        <pc:spChg chg="del">
          <ac:chgData name="MUHAMMAD NAZHAN BIN RAMLI" userId="a39b014c-4f7f-4c1a-90c1-678384d8a843" providerId="ADAL" clId="{DC8323A3-A953-421B-BEE2-B47189020754}" dt="2022-04-08T08:32:14.899" v="1161" actId="478"/>
          <ac:spMkLst>
            <pc:docMk/>
            <pc:sldMk cId="702509327" sldId="271"/>
            <ac:spMk id="2" creationId="{2C2A31D6-2E62-4748-9803-F5B2C167E022}"/>
          </ac:spMkLst>
        </pc:spChg>
        <pc:spChg chg="del">
          <ac:chgData name="MUHAMMAD NAZHAN BIN RAMLI" userId="a39b014c-4f7f-4c1a-90c1-678384d8a843" providerId="ADAL" clId="{DC8323A3-A953-421B-BEE2-B47189020754}" dt="2022-04-08T08:32:15.277" v="1162" actId="478"/>
          <ac:spMkLst>
            <pc:docMk/>
            <pc:sldMk cId="702509327" sldId="271"/>
            <ac:spMk id="3" creationId="{513E7CE8-202E-46F2-BB2D-F65CF3EB2C28}"/>
          </ac:spMkLst>
        </pc:spChg>
        <pc:spChg chg="add del">
          <ac:chgData name="MUHAMMAD NAZHAN BIN RAMLI" userId="a39b014c-4f7f-4c1a-90c1-678384d8a843" providerId="ADAL" clId="{DC8323A3-A953-421B-BEE2-B47189020754}" dt="2022-04-08T08:32:18.807" v="1164" actId="478"/>
          <ac:spMkLst>
            <pc:docMk/>
            <pc:sldMk cId="702509327" sldId="271"/>
            <ac:spMk id="5" creationId="{D8DC80C2-C3CF-4395-9220-2DA19AF6045F}"/>
          </ac:spMkLst>
        </pc:spChg>
        <pc:spChg chg="add mod">
          <ac:chgData name="MUHAMMAD NAZHAN BIN RAMLI" userId="a39b014c-4f7f-4c1a-90c1-678384d8a843" providerId="ADAL" clId="{DC8323A3-A953-421B-BEE2-B47189020754}" dt="2022-04-08T08:32:47.095" v="1202" actId="1076"/>
          <ac:spMkLst>
            <pc:docMk/>
            <pc:sldMk cId="702509327" sldId="271"/>
            <ac:spMk id="7" creationId="{03BB6451-D90B-4C83-93D8-34E8886E6253}"/>
          </ac:spMkLst>
        </pc:spChg>
      </pc:sldChg>
      <pc:sldChg chg="addSp delSp modSp new mod">
        <pc:chgData name="MUHAMMAD NAZHAN BIN RAMLI" userId="a39b014c-4f7f-4c1a-90c1-678384d8a843" providerId="ADAL" clId="{DC8323A3-A953-421B-BEE2-B47189020754}" dt="2022-04-08T09:14:22.189" v="1261" actId="2711"/>
        <pc:sldMkLst>
          <pc:docMk/>
          <pc:sldMk cId="908877484" sldId="272"/>
        </pc:sldMkLst>
        <pc:spChg chg="del mod">
          <ac:chgData name="MUHAMMAD NAZHAN BIN RAMLI" userId="a39b014c-4f7f-4c1a-90c1-678384d8a843" providerId="ADAL" clId="{DC8323A3-A953-421B-BEE2-B47189020754}" dt="2022-04-08T09:04:52.053" v="1210" actId="478"/>
          <ac:spMkLst>
            <pc:docMk/>
            <pc:sldMk cId="908877484" sldId="272"/>
            <ac:spMk id="2" creationId="{516773E3-D256-4A05-A5BD-1D1671D8D77F}"/>
          </ac:spMkLst>
        </pc:spChg>
        <pc:spChg chg="del">
          <ac:chgData name="MUHAMMAD NAZHAN BIN RAMLI" userId="a39b014c-4f7f-4c1a-90c1-678384d8a843" providerId="ADAL" clId="{DC8323A3-A953-421B-BEE2-B47189020754}" dt="2022-04-08T09:00:21.503" v="1207" actId="478"/>
          <ac:spMkLst>
            <pc:docMk/>
            <pc:sldMk cId="908877484" sldId="272"/>
            <ac:spMk id="3" creationId="{5D1EF2CB-372B-4D0B-9488-7D7D6AD6C3B9}"/>
          </ac:spMkLst>
        </pc:spChg>
        <pc:spChg chg="add mod">
          <ac:chgData name="MUHAMMAD NAZHAN BIN RAMLI" userId="a39b014c-4f7f-4c1a-90c1-678384d8a843" providerId="ADAL" clId="{DC8323A3-A953-421B-BEE2-B47189020754}" dt="2022-04-08T09:14:22.189" v="1261" actId="2711"/>
          <ac:spMkLst>
            <pc:docMk/>
            <pc:sldMk cId="908877484" sldId="272"/>
            <ac:spMk id="4" creationId="{5E67787D-F55B-4A34-AE10-105E5207DEDF}"/>
          </ac:spMkLst>
        </pc:spChg>
        <pc:picChg chg="add mod">
          <ac:chgData name="MUHAMMAD NAZHAN BIN RAMLI" userId="a39b014c-4f7f-4c1a-90c1-678384d8a843" providerId="ADAL" clId="{DC8323A3-A953-421B-BEE2-B47189020754}" dt="2022-04-08T09:10:39.256" v="1245" actId="1076"/>
          <ac:picMkLst>
            <pc:docMk/>
            <pc:sldMk cId="908877484" sldId="272"/>
            <ac:picMk id="1026" creationId="{E6350694-D473-48C0-B33B-8FCE2AF594C4}"/>
          </ac:picMkLst>
        </pc:picChg>
        <pc:picChg chg="add mod">
          <ac:chgData name="MUHAMMAD NAZHAN BIN RAMLI" userId="a39b014c-4f7f-4c1a-90c1-678384d8a843" providerId="ADAL" clId="{DC8323A3-A953-421B-BEE2-B47189020754}" dt="2022-04-08T09:10:37.742" v="1244" actId="1076"/>
          <ac:picMkLst>
            <pc:docMk/>
            <pc:sldMk cId="908877484" sldId="272"/>
            <ac:picMk id="1028" creationId="{95AD419F-1068-46C2-862A-AFB46C103AD0}"/>
          </ac:picMkLst>
        </pc:picChg>
        <pc:picChg chg="add mod">
          <ac:chgData name="MUHAMMAD NAZHAN BIN RAMLI" userId="a39b014c-4f7f-4c1a-90c1-678384d8a843" providerId="ADAL" clId="{DC8323A3-A953-421B-BEE2-B47189020754}" dt="2022-04-08T09:10:36.343" v="1243" actId="1076"/>
          <ac:picMkLst>
            <pc:docMk/>
            <pc:sldMk cId="908877484" sldId="272"/>
            <ac:picMk id="1030" creationId="{E4CB9B75-CF66-4559-A24D-9E74A9A0CCB2}"/>
          </ac:picMkLst>
        </pc:picChg>
        <pc:picChg chg="add mod">
          <ac:chgData name="MUHAMMAD NAZHAN BIN RAMLI" userId="a39b014c-4f7f-4c1a-90c1-678384d8a843" providerId="ADAL" clId="{DC8323A3-A953-421B-BEE2-B47189020754}" dt="2022-04-08T09:11:34.528" v="1248" actId="1076"/>
          <ac:picMkLst>
            <pc:docMk/>
            <pc:sldMk cId="908877484" sldId="272"/>
            <ac:picMk id="1032" creationId="{9DE1C38E-3F25-419D-88CF-158311F3244F}"/>
          </ac:picMkLst>
        </pc:picChg>
      </pc:sldChg>
      <pc:sldChg chg="addSp delSp modSp new mod">
        <pc:chgData name="MUHAMMAD NAZHAN BIN RAMLI" userId="a39b014c-4f7f-4c1a-90c1-678384d8a843" providerId="ADAL" clId="{DC8323A3-A953-421B-BEE2-B47189020754}" dt="2022-04-08T09:17:26.703" v="1291" actId="1076"/>
        <pc:sldMkLst>
          <pc:docMk/>
          <pc:sldMk cId="1052886380" sldId="273"/>
        </pc:sldMkLst>
        <pc:spChg chg="mod">
          <ac:chgData name="MUHAMMAD NAZHAN BIN RAMLI" userId="a39b014c-4f7f-4c1a-90c1-678384d8a843" providerId="ADAL" clId="{DC8323A3-A953-421B-BEE2-B47189020754}" dt="2022-04-08T09:14:50.057" v="1275" actId="20577"/>
          <ac:spMkLst>
            <pc:docMk/>
            <pc:sldMk cId="1052886380" sldId="273"/>
            <ac:spMk id="2" creationId="{5C97ACA4-15A6-4FB7-BD01-7AA30B225DEB}"/>
          </ac:spMkLst>
        </pc:spChg>
        <pc:spChg chg="del">
          <ac:chgData name="MUHAMMAD NAZHAN BIN RAMLI" userId="a39b014c-4f7f-4c1a-90c1-678384d8a843" providerId="ADAL" clId="{DC8323A3-A953-421B-BEE2-B47189020754}" dt="2022-04-08T09:11:42.589" v="1250" actId="478"/>
          <ac:spMkLst>
            <pc:docMk/>
            <pc:sldMk cId="1052886380" sldId="273"/>
            <ac:spMk id="3" creationId="{C3624FF6-AE34-4279-A212-CDA36DEB04E1}"/>
          </ac:spMkLst>
        </pc:spChg>
        <pc:picChg chg="add mod">
          <ac:chgData name="MUHAMMAD NAZHAN BIN RAMLI" userId="a39b014c-4f7f-4c1a-90c1-678384d8a843" providerId="ADAL" clId="{DC8323A3-A953-421B-BEE2-B47189020754}" dt="2022-04-08T09:15:22.716" v="1280" actId="1076"/>
          <ac:picMkLst>
            <pc:docMk/>
            <pc:sldMk cId="1052886380" sldId="273"/>
            <ac:picMk id="2050" creationId="{28404D70-1B52-470F-B55C-569977DD39D6}"/>
          </ac:picMkLst>
        </pc:picChg>
        <pc:picChg chg="add mod">
          <ac:chgData name="MUHAMMAD NAZHAN BIN RAMLI" userId="a39b014c-4f7f-4c1a-90c1-678384d8a843" providerId="ADAL" clId="{DC8323A3-A953-421B-BEE2-B47189020754}" dt="2022-04-08T09:15:59.816" v="1288" actId="1076"/>
          <ac:picMkLst>
            <pc:docMk/>
            <pc:sldMk cId="1052886380" sldId="273"/>
            <ac:picMk id="2052" creationId="{30C3194A-45FD-4052-9918-A367CB0DADE8}"/>
          </ac:picMkLst>
        </pc:picChg>
        <pc:picChg chg="add mod">
          <ac:chgData name="MUHAMMAD NAZHAN BIN RAMLI" userId="a39b014c-4f7f-4c1a-90c1-678384d8a843" providerId="ADAL" clId="{DC8323A3-A953-421B-BEE2-B47189020754}" dt="2022-04-08T09:15:57.370" v="1287" actId="1076"/>
          <ac:picMkLst>
            <pc:docMk/>
            <pc:sldMk cId="1052886380" sldId="273"/>
            <ac:picMk id="2054" creationId="{5CF8827B-C9A3-47B3-9C5A-05E09B766EC3}"/>
          </ac:picMkLst>
        </pc:picChg>
        <pc:picChg chg="add mod">
          <ac:chgData name="MUHAMMAD NAZHAN BIN RAMLI" userId="a39b014c-4f7f-4c1a-90c1-678384d8a843" providerId="ADAL" clId="{DC8323A3-A953-421B-BEE2-B47189020754}" dt="2022-04-08T09:17:26.703" v="1291" actId="1076"/>
          <ac:picMkLst>
            <pc:docMk/>
            <pc:sldMk cId="1052886380" sldId="273"/>
            <ac:picMk id="2056" creationId="{34F3759B-D6E8-4991-8CF5-2E28D2C1066F}"/>
          </ac:picMkLst>
        </pc:picChg>
      </pc:sldChg>
      <pc:sldChg chg="addSp delSp modSp new mod">
        <pc:chgData name="MUHAMMAD NAZHAN BIN RAMLI" userId="a39b014c-4f7f-4c1a-90c1-678384d8a843" providerId="ADAL" clId="{DC8323A3-A953-421B-BEE2-B47189020754}" dt="2022-04-08T14:44:08.358" v="1706" actId="1076"/>
        <pc:sldMkLst>
          <pc:docMk/>
          <pc:sldMk cId="2879537878" sldId="274"/>
        </pc:sldMkLst>
        <pc:spChg chg="mod">
          <ac:chgData name="MUHAMMAD NAZHAN BIN RAMLI" userId="a39b014c-4f7f-4c1a-90c1-678384d8a843" providerId="ADAL" clId="{DC8323A3-A953-421B-BEE2-B47189020754}" dt="2022-04-08T10:13:16.677" v="1455" actId="20577"/>
          <ac:spMkLst>
            <pc:docMk/>
            <pc:sldMk cId="2879537878" sldId="274"/>
            <ac:spMk id="2" creationId="{E3A11847-FA2E-4962-87D9-7006DAA35612}"/>
          </ac:spMkLst>
        </pc:spChg>
        <pc:spChg chg="del">
          <ac:chgData name="MUHAMMAD NAZHAN BIN RAMLI" userId="a39b014c-4f7f-4c1a-90c1-678384d8a843" providerId="ADAL" clId="{DC8323A3-A953-421B-BEE2-B47189020754}" dt="2022-04-08T09:18:34.992" v="1310" actId="478"/>
          <ac:spMkLst>
            <pc:docMk/>
            <pc:sldMk cId="2879537878" sldId="274"/>
            <ac:spMk id="3" creationId="{C6A6610A-53A9-43F4-996B-941EA2DC758C}"/>
          </ac:spMkLst>
        </pc:spChg>
        <pc:spChg chg="add mod">
          <ac:chgData name="MUHAMMAD NAZHAN BIN RAMLI" userId="a39b014c-4f7f-4c1a-90c1-678384d8a843" providerId="ADAL" clId="{DC8323A3-A953-421B-BEE2-B47189020754}" dt="2022-04-08T10:27:32.077" v="1500" actId="1076"/>
          <ac:spMkLst>
            <pc:docMk/>
            <pc:sldMk cId="2879537878" sldId="274"/>
            <ac:spMk id="4" creationId="{A443A760-EC3A-4FCB-B352-3155FB00B3FA}"/>
          </ac:spMkLst>
        </pc:spChg>
        <pc:spChg chg="add mod">
          <ac:chgData name="MUHAMMAD NAZHAN BIN RAMLI" userId="a39b014c-4f7f-4c1a-90c1-678384d8a843" providerId="ADAL" clId="{DC8323A3-A953-421B-BEE2-B47189020754}" dt="2022-04-08T10:27:32.077" v="1500" actId="1076"/>
          <ac:spMkLst>
            <pc:docMk/>
            <pc:sldMk cId="2879537878" sldId="274"/>
            <ac:spMk id="9" creationId="{39275789-F53A-4E85-ACAB-EBD92F5A4151}"/>
          </ac:spMkLst>
        </pc:spChg>
        <pc:spChg chg="add mod">
          <ac:chgData name="MUHAMMAD NAZHAN BIN RAMLI" userId="a39b014c-4f7f-4c1a-90c1-678384d8a843" providerId="ADAL" clId="{DC8323A3-A953-421B-BEE2-B47189020754}" dt="2022-04-08T14:44:08.358" v="1706" actId="1076"/>
          <ac:spMkLst>
            <pc:docMk/>
            <pc:sldMk cId="2879537878" sldId="274"/>
            <ac:spMk id="10" creationId="{97515053-DA69-439B-A0C5-6C16A2E38FD2}"/>
          </ac:spMkLst>
        </pc:spChg>
        <pc:spChg chg="add del mod">
          <ac:chgData name="MUHAMMAD NAZHAN BIN RAMLI" userId="a39b014c-4f7f-4c1a-90c1-678384d8a843" providerId="ADAL" clId="{DC8323A3-A953-421B-BEE2-B47189020754}" dt="2022-04-08T14:43:59.413" v="1694"/>
          <ac:spMkLst>
            <pc:docMk/>
            <pc:sldMk cId="2879537878" sldId="274"/>
            <ac:spMk id="11" creationId="{344F817B-B98C-4F63-8ADB-90ED8617F8BF}"/>
          </ac:spMkLst>
        </pc:spChg>
        <pc:picChg chg="add mod">
          <ac:chgData name="MUHAMMAD NAZHAN BIN RAMLI" userId="a39b014c-4f7f-4c1a-90c1-678384d8a843" providerId="ADAL" clId="{DC8323A3-A953-421B-BEE2-B47189020754}" dt="2022-04-08T10:27:32.077" v="1500" actId="1076"/>
          <ac:picMkLst>
            <pc:docMk/>
            <pc:sldMk cId="2879537878" sldId="274"/>
            <ac:picMk id="3074" creationId="{113918E8-9CF4-428C-8D54-8023C66FEABC}"/>
          </ac:picMkLst>
        </pc:picChg>
        <pc:picChg chg="add del mod">
          <ac:chgData name="MUHAMMAD NAZHAN BIN RAMLI" userId="a39b014c-4f7f-4c1a-90c1-678384d8a843" providerId="ADAL" clId="{DC8323A3-A953-421B-BEE2-B47189020754}" dt="2022-04-08T09:20:45.679" v="1322" actId="478"/>
          <ac:picMkLst>
            <pc:docMk/>
            <pc:sldMk cId="2879537878" sldId="274"/>
            <ac:picMk id="3076" creationId="{C35A161E-4C03-4F9C-9EA4-F817756EC973}"/>
          </ac:picMkLst>
        </pc:picChg>
        <pc:picChg chg="add mod">
          <ac:chgData name="MUHAMMAD NAZHAN BIN RAMLI" userId="a39b014c-4f7f-4c1a-90c1-678384d8a843" providerId="ADAL" clId="{DC8323A3-A953-421B-BEE2-B47189020754}" dt="2022-04-08T10:27:32.077" v="1500" actId="1076"/>
          <ac:picMkLst>
            <pc:docMk/>
            <pc:sldMk cId="2879537878" sldId="274"/>
            <ac:picMk id="3078" creationId="{F6B84318-5036-484D-ABA7-18711BAA1050}"/>
          </ac:picMkLst>
        </pc:picChg>
        <pc:picChg chg="add mod">
          <ac:chgData name="MUHAMMAD NAZHAN BIN RAMLI" userId="a39b014c-4f7f-4c1a-90c1-678384d8a843" providerId="ADAL" clId="{DC8323A3-A953-421B-BEE2-B47189020754}" dt="2022-04-08T10:27:32.077" v="1500" actId="1076"/>
          <ac:picMkLst>
            <pc:docMk/>
            <pc:sldMk cId="2879537878" sldId="274"/>
            <ac:picMk id="3080" creationId="{E6809FC0-14AD-496B-B2DF-09C7C079C558}"/>
          </ac:picMkLst>
        </pc:picChg>
      </pc:sldChg>
      <pc:sldChg chg="addSp delSp modSp new mod">
        <pc:chgData name="MUHAMMAD NAZHAN BIN RAMLI" userId="a39b014c-4f7f-4c1a-90c1-678384d8a843" providerId="ADAL" clId="{DC8323A3-A953-421B-BEE2-B47189020754}" dt="2022-04-08T14:44:55.883" v="1715" actId="478"/>
        <pc:sldMkLst>
          <pc:docMk/>
          <pc:sldMk cId="2644114748" sldId="275"/>
        </pc:sldMkLst>
        <pc:spChg chg="mod">
          <ac:chgData name="MUHAMMAD NAZHAN BIN RAMLI" userId="a39b014c-4f7f-4c1a-90c1-678384d8a843" providerId="ADAL" clId="{DC8323A3-A953-421B-BEE2-B47189020754}" dt="2022-04-08T10:14:16.214" v="1471" actId="20577"/>
          <ac:spMkLst>
            <pc:docMk/>
            <pc:sldMk cId="2644114748" sldId="275"/>
            <ac:spMk id="2" creationId="{7825217F-7EB5-49DA-ACFB-1FB083FCC17B}"/>
          </ac:spMkLst>
        </pc:spChg>
        <pc:spChg chg="del">
          <ac:chgData name="MUHAMMAD NAZHAN BIN RAMLI" userId="a39b014c-4f7f-4c1a-90c1-678384d8a843" providerId="ADAL" clId="{DC8323A3-A953-421B-BEE2-B47189020754}" dt="2022-04-08T10:09:31.578" v="1396" actId="478"/>
          <ac:spMkLst>
            <pc:docMk/>
            <pc:sldMk cId="2644114748" sldId="275"/>
            <ac:spMk id="3" creationId="{7884BADC-C920-4218-B0B1-EA9AD059BF14}"/>
          </ac:spMkLst>
        </pc:spChg>
        <pc:spChg chg="add mod">
          <ac:chgData name="MUHAMMAD NAZHAN BIN RAMLI" userId="a39b014c-4f7f-4c1a-90c1-678384d8a843" providerId="ADAL" clId="{DC8323A3-A953-421B-BEE2-B47189020754}" dt="2022-04-08T10:10:48.428" v="1424" actId="1076"/>
          <ac:spMkLst>
            <pc:docMk/>
            <pc:sldMk cId="2644114748" sldId="275"/>
            <ac:spMk id="4" creationId="{7353BF9A-64CA-4045-A916-4659C5A7BFB4}"/>
          </ac:spMkLst>
        </pc:spChg>
        <pc:spChg chg="add mod">
          <ac:chgData name="MUHAMMAD NAZHAN BIN RAMLI" userId="a39b014c-4f7f-4c1a-90c1-678384d8a843" providerId="ADAL" clId="{DC8323A3-A953-421B-BEE2-B47189020754}" dt="2022-04-08T10:15:39.611" v="1498" actId="1076"/>
          <ac:spMkLst>
            <pc:docMk/>
            <pc:sldMk cId="2644114748" sldId="275"/>
            <ac:spMk id="7" creationId="{0A442C4A-E47D-40D9-963B-3C088270C54C}"/>
          </ac:spMkLst>
        </pc:spChg>
        <pc:spChg chg="add mod">
          <ac:chgData name="MUHAMMAD NAZHAN BIN RAMLI" userId="a39b014c-4f7f-4c1a-90c1-678384d8a843" providerId="ADAL" clId="{DC8323A3-A953-421B-BEE2-B47189020754}" dt="2022-04-08T10:15:07.202" v="1491" actId="1076"/>
          <ac:spMkLst>
            <pc:docMk/>
            <pc:sldMk cId="2644114748" sldId="275"/>
            <ac:spMk id="9" creationId="{604A63B5-C706-414B-853F-4E03616725D1}"/>
          </ac:spMkLst>
        </pc:spChg>
        <pc:spChg chg="add del mod">
          <ac:chgData name="MUHAMMAD NAZHAN BIN RAMLI" userId="a39b014c-4f7f-4c1a-90c1-678384d8a843" providerId="ADAL" clId="{DC8323A3-A953-421B-BEE2-B47189020754}" dt="2022-04-08T14:44:55.883" v="1715" actId="478"/>
          <ac:spMkLst>
            <pc:docMk/>
            <pc:sldMk cId="2644114748" sldId="275"/>
            <ac:spMk id="10" creationId="{72CB0634-1FF5-468E-80B4-8CA5E1D955EA}"/>
          </ac:spMkLst>
        </pc:spChg>
        <pc:picChg chg="add mod">
          <ac:chgData name="MUHAMMAD NAZHAN BIN RAMLI" userId="a39b014c-4f7f-4c1a-90c1-678384d8a843" providerId="ADAL" clId="{DC8323A3-A953-421B-BEE2-B47189020754}" dt="2022-04-08T10:09:52.509" v="1403" actId="1076"/>
          <ac:picMkLst>
            <pc:docMk/>
            <pc:sldMk cId="2644114748" sldId="275"/>
            <ac:picMk id="4098" creationId="{F1CCEC5D-906A-4814-9480-419AA546D266}"/>
          </ac:picMkLst>
        </pc:picChg>
        <pc:picChg chg="add mod">
          <ac:chgData name="MUHAMMAD NAZHAN BIN RAMLI" userId="a39b014c-4f7f-4c1a-90c1-678384d8a843" providerId="ADAL" clId="{DC8323A3-A953-421B-BEE2-B47189020754}" dt="2022-04-08T10:15:39.611" v="1498" actId="1076"/>
          <ac:picMkLst>
            <pc:docMk/>
            <pc:sldMk cId="2644114748" sldId="275"/>
            <ac:picMk id="4100" creationId="{98CFBAB0-8963-4328-976D-A1112046A947}"/>
          </ac:picMkLst>
        </pc:picChg>
        <pc:picChg chg="add mod">
          <ac:chgData name="MUHAMMAD NAZHAN BIN RAMLI" userId="a39b014c-4f7f-4c1a-90c1-678384d8a843" providerId="ADAL" clId="{DC8323A3-A953-421B-BEE2-B47189020754}" dt="2022-04-08T10:14:58.714" v="1488" actId="1076"/>
          <ac:picMkLst>
            <pc:docMk/>
            <pc:sldMk cId="2644114748" sldId="275"/>
            <ac:picMk id="4102" creationId="{1341AA76-B7F5-4FE2-BED4-01B602E2E06A}"/>
          </ac:picMkLst>
        </pc:picChg>
      </pc:sldChg>
      <pc:sldChg chg="addSp delSp modSp new mod">
        <pc:chgData name="MUHAMMAD NAZHAN BIN RAMLI" userId="a39b014c-4f7f-4c1a-90c1-678384d8a843" providerId="ADAL" clId="{DC8323A3-A953-421B-BEE2-B47189020754}" dt="2022-04-08T14:38:59.487" v="1625" actId="20577"/>
        <pc:sldMkLst>
          <pc:docMk/>
          <pc:sldMk cId="798567217" sldId="276"/>
        </pc:sldMkLst>
        <pc:spChg chg="mod">
          <ac:chgData name="MUHAMMAD NAZHAN BIN RAMLI" userId="a39b014c-4f7f-4c1a-90c1-678384d8a843" providerId="ADAL" clId="{DC8323A3-A953-421B-BEE2-B47189020754}" dt="2022-04-08T10:29:47.776" v="1529" actId="20577"/>
          <ac:spMkLst>
            <pc:docMk/>
            <pc:sldMk cId="798567217" sldId="276"/>
            <ac:spMk id="2" creationId="{938F811A-2D6F-44BB-AC06-4D30AA68076A}"/>
          </ac:spMkLst>
        </pc:spChg>
        <pc:spChg chg="del">
          <ac:chgData name="MUHAMMAD NAZHAN BIN RAMLI" userId="a39b014c-4f7f-4c1a-90c1-678384d8a843" providerId="ADAL" clId="{DC8323A3-A953-421B-BEE2-B47189020754}" dt="2022-04-08T10:29:49.687" v="1530" actId="478"/>
          <ac:spMkLst>
            <pc:docMk/>
            <pc:sldMk cId="798567217" sldId="276"/>
            <ac:spMk id="3" creationId="{91BB9BAD-29FE-466F-8BE3-16D5FCA1E5E9}"/>
          </ac:spMkLst>
        </pc:spChg>
        <pc:spChg chg="add mod">
          <ac:chgData name="MUHAMMAD NAZHAN BIN RAMLI" userId="a39b014c-4f7f-4c1a-90c1-678384d8a843" providerId="ADAL" clId="{DC8323A3-A953-421B-BEE2-B47189020754}" dt="2022-04-08T14:38:59.487" v="1625" actId="20577"/>
          <ac:spMkLst>
            <pc:docMk/>
            <pc:sldMk cId="798567217" sldId="276"/>
            <ac:spMk id="6" creationId="{E027FF0E-6CA0-4111-A418-EDB215CDBCFA}"/>
          </ac:spMkLst>
        </pc:spChg>
        <pc:picChg chg="add mod">
          <ac:chgData name="MUHAMMAD NAZHAN BIN RAMLI" userId="a39b014c-4f7f-4c1a-90c1-678384d8a843" providerId="ADAL" clId="{DC8323A3-A953-421B-BEE2-B47189020754}" dt="2022-04-08T14:37:58.944" v="1544" actId="1076"/>
          <ac:picMkLst>
            <pc:docMk/>
            <pc:sldMk cId="798567217" sldId="276"/>
            <ac:picMk id="5122" creationId="{A5179AFA-4EC1-4462-AC35-D542191B3359}"/>
          </ac:picMkLst>
        </pc:picChg>
        <pc:picChg chg="add mod">
          <ac:chgData name="MUHAMMAD NAZHAN BIN RAMLI" userId="a39b014c-4f7f-4c1a-90c1-678384d8a843" providerId="ADAL" clId="{DC8323A3-A953-421B-BEE2-B47189020754}" dt="2022-04-08T14:37:53.866" v="1542" actId="1076"/>
          <ac:picMkLst>
            <pc:docMk/>
            <pc:sldMk cId="798567217" sldId="276"/>
            <ac:picMk id="5124" creationId="{FD344D0B-4685-4EF4-B45C-9D6048D38D20}"/>
          </ac:picMkLst>
        </pc:picChg>
      </pc:sldChg>
      <pc:sldChg chg="addSp delSp modSp new mod">
        <pc:chgData name="MUHAMMAD NAZHAN BIN RAMLI" userId="a39b014c-4f7f-4c1a-90c1-678384d8a843" providerId="ADAL" clId="{DC8323A3-A953-421B-BEE2-B47189020754}" dt="2022-04-08T14:47:02.771" v="1757" actId="20577"/>
        <pc:sldMkLst>
          <pc:docMk/>
          <pc:sldMk cId="1808159386" sldId="277"/>
        </pc:sldMkLst>
        <pc:spChg chg="del">
          <ac:chgData name="MUHAMMAD NAZHAN BIN RAMLI" userId="a39b014c-4f7f-4c1a-90c1-678384d8a843" providerId="ADAL" clId="{DC8323A3-A953-421B-BEE2-B47189020754}" dt="2022-04-08T14:46:32.682" v="1717" actId="478"/>
          <ac:spMkLst>
            <pc:docMk/>
            <pc:sldMk cId="1808159386" sldId="277"/>
            <ac:spMk id="2" creationId="{22980FA9-0EA3-4AFA-B69F-4D7A095B0D77}"/>
          </ac:spMkLst>
        </pc:spChg>
        <pc:spChg chg="del">
          <ac:chgData name="MUHAMMAD NAZHAN BIN RAMLI" userId="a39b014c-4f7f-4c1a-90c1-678384d8a843" providerId="ADAL" clId="{DC8323A3-A953-421B-BEE2-B47189020754}" dt="2022-04-08T14:46:34.008" v="1718" actId="478"/>
          <ac:spMkLst>
            <pc:docMk/>
            <pc:sldMk cId="1808159386" sldId="277"/>
            <ac:spMk id="3" creationId="{2B7E2AE2-64D6-430D-993F-E696C5494B7D}"/>
          </ac:spMkLst>
        </pc:spChg>
        <pc:spChg chg="add mod">
          <ac:chgData name="MUHAMMAD NAZHAN BIN RAMLI" userId="a39b014c-4f7f-4c1a-90c1-678384d8a843" providerId="ADAL" clId="{DC8323A3-A953-421B-BEE2-B47189020754}" dt="2022-04-08T14:47:02.771" v="1757" actId="20577"/>
          <ac:spMkLst>
            <pc:docMk/>
            <pc:sldMk cId="1808159386" sldId="277"/>
            <ac:spMk id="4" creationId="{8FCA6F65-82EB-4551-AC2A-A3281DED09BC}"/>
          </ac:spMkLst>
        </pc:spChg>
      </pc:sldChg>
      <pc:sldChg chg="addSp delSp modSp new mod">
        <pc:chgData name="MUHAMMAD NAZHAN BIN RAMLI" userId="a39b014c-4f7f-4c1a-90c1-678384d8a843" providerId="ADAL" clId="{DC8323A3-A953-421B-BEE2-B47189020754}" dt="2022-04-08T14:54:05.725" v="1841" actId="20577"/>
        <pc:sldMkLst>
          <pc:docMk/>
          <pc:sldMk cId="4220682465" sldId="278"/>
        </pc:sldMkLst>
        <pc:spChg chg="mod">
          <ac:chgData name="MUHAMMAD NAZHAN BIN RAMLI" userId="a39b014c-4f7f-4c1a-90c1-678384d8a843" providerId="ADAL" clId="{DC8323A3-A953-421B-BEE2-B47189020754}" dt="2022-04-08T14:50:48.216" v="1824" actId="20577"/>
          <ac:spMkLst>
            <pc:docMk/>
            <pc:sldMk cId="4220682465" sldId="278"/>
            <ac:spMk id="2" creationId="{D862CF6B-01F1-4100-AC1E-A671FD30C0D9}"/>
          </ac:spMkLst>
        </pc:spChg>
        <pc:spChg chg="del">
          <ac:chgData name="MUHAMMAD NAZHAN BIN RAMLI" userId="a39b014c-4f7f-4c1a-90c1-678384d8a843" providerId="ADAL" clId="{DC8323A3-A953-421B-BEE2-B47189020754}" dt="2022-04-08T14:50:50.546" v="1825" actId="478"/>
          <ac:spMkLst>
            <pc:docMk/>
            <pc:sldMk cId="4220682465" sldId="278"/>
            <ac:spMk id="3" creationId="{D31C692B-ADA8-4D2D-B72B-AAFEAC498A1C}"/>
          </ac:spMkLst>
        </pc:spChg>
        <pc:spChg chg="add mod">
          <ac:chgData name="MUHAMMAD NAZHAN BIN RAMLI" userId="a39b014c-4f7f-4c1a-90c1-678384d8a843" providerId="ADAL" clId="{DC8323A3-A953-421B-BEE2-B47189020754}" dt="2022-04-08T14:54:05.725" v="1841" actId="20577"/>
          <ac:spMkLst>
            <pc:docMk/>
            <pc:sldMk cId="4220682465" sldId="278"/>
            <ac:spMk id="6" creationId="{B6423109-394D-461F-9847-0E65A0438590}"/>
          </ac:spMkLst>
        </pc:spChg>
        <pc:picChg chg="add mod">
          <ac:chgData name="MUHAMMAD NAZHAN BIN RAMLI" userId="a39b014c-4f7f-4c1a-90c1-678384d8a843" providerId="ADAL" clId="{DC8323A3-A953-421B-BEE2-B47189020754}" dt="2022-04-08T14:51:12.641" v="1827" actId="1076"/>
          <ac:picMkLst>
            <pc:docMk/>
            <pc:sldMk cId="4220682465" sldId="278"/>
            <ac:picMk id="7170" creationId="{99DA813A-DA71-41F3-A410-1BBD3ABA9FCC}"/>
          </ac:picMkLst>
        </pc:picChg>
      </pc:sldChg>
      <pc:sldChg chg="addSp delSp modSp new mod">
        <pc:chgData name="MUHAMMAD NAZHAN BIN RAMLI" userId="a39b014c-4f7f-4c1a-90c1-678384d8a843" providerId="ADAL" clId="{DC8323A3-A953-421B-BEE2-B47189020754}" dt="2022-04-09T04:14:32.112" v="3023" actId="20577"/>
        <pc:sldMkLst>
          <pc:docMk/>
          <pc:sldMk cId="4288570564" sldId="279"/>
        </pc:sldMkLst>
        <pc:spChg chg="mod">
          <ac:chgData name="MUHAMMAD NAZHAN BIN RAMLI" userId="a39b014c-4f7f-4c1a-90c1-678384d8a843" providerId="ADAL" clId="{DC8323A3-A953-421B-BEE2-B47189020754}" dt="2022-04-09T04:13:10.894" v="3019" actId="20577"/>
          <ac:spMkLst>
            <pc:docMk/>
            <pc:sldMk cId="4288570564" sldId="279"/>
            <ac:spMk id="2" creationId="{445826A5-EF68-40BC-9563-932E8E80ADD9}"/>
          </ac:spMkLst>
        </pc:spChg>
        <pc:spChg chg="del mod">
          <ac:chgData name="MUHAMMAD NAZHAN BIN RAMLI" userId="a39b014c-4f7f-4c1a-90c1-678384d8a843" providerId="ADAL" clId="{DC8323A3-A953-421B-BEE2-B47189020754}" dt="2022-04-08T14:55:56.487" v="1880" actId="478"/>
          <ac:spMkLst>
            <pc:docMk/>
            <pc:sldMk cId="4288570564" sldId="279"/>
            <ac:spMk id="3" creationId="{D6D877BA-0EFE-4A53-AAAD-D9FBA67EAB22}"/>
          </ac:spMkLst>
        </pc:spChg>
        <pc:spChg chg="add mod">
          <ac:chgData name="MUHAMMAD NAZHAN BIN RAMLI" userId="a39b014c-4f7f-4c1a-90c1-678384d8a843" providerId="ADAL" clId="{DC8323A3-A953-421B-BEE2-B47189020754}" dt="2022-04-09T04:14:32.112" v="3023" actId="20577"/>
          <ac:spMkLst>
            <pc:docMk/>
            <pc:sldMk cId="4288570564" sldId="279"/>
            <ac:spMk id="7" creationId="{A0CD7566-1C84-47F6-84E5-C054BEF9619A}"/>
          </ac:spMkLst>
        </pc:spChg>
        <pc:picChg chg="add mod">
          <ac:chgData name="MUHAMMAD NAZHAN BIN RAMLI" userId="a39b014c-4f7f-4c1a-90c1-678384d8a843" providerId="ADAL" clId="{DC8323A3-A953-421B-BEE2-B47189020754}" dt="2022-04-08T15:22:45.966" v="2098" actId="1076"/>
          <ac:picMkLst>
            <pc:docMk/>
            <pc:sldMk cId="4288570564" sldId="279"/>
            <ac:picMk id="5" creationId="{A635164D-9C21-4189-823C-059D13C3BF38}"/>
          </ac:picMkLst>
        </pc:picChg>
        <pc:picChg chg="add mod">
          <ac:chgData name="MUHAMMAD NAZHAN BIN RAMLI" userId="a39b014c-4f7f-4c1a-90c1-678384d8a843" providerId="ADAL" clId="{DC8323A3-A953-421B-BEE2-B47189020754}" dt="2022-04-08T15:22:55.541" v="2103" actId="1076"/>
          <ac:picMkLst>
            <pc:docMk/>
            <pc:sldMk cId="4288570564" sldId="279"/>
            <ac:picMk id="8194" creationId="{C697046F-DC35-41CC-8F70-A8A3A648673A}"/>
          </ac:picMkLst>
        </pc:picChg>
        <pc:picChg chg="add del mod">
          <ac:chgData name="MUHAMMAD NAZHAN BIN RAMLI" userId="a39b014c-4f7f-4c1a-90c1-678384d8a843" providerId="ADAL" clId="{DC8323A3-A953-421B-BEE2-B47189020754}" dt="2022-04-08T14:57:53.167" v="1889" actId="478"/>
          <ac:picMkLst>
            <pc:docMk/>
            <pc:sldMk cId="4288570564" sldId="279"/>
            <ac:picMk id="8196" creationId="{CEEFF0D1-9593-4F11-AC3B-A3466227DE66}"/>
          </ac:picMkLst>
        </pc:picChg>
        <pc:picChg chg="add mod">
          <ac:chgData name="MUHAMMAD NAZHAN BIN RAMLI" userId="a39b014c-4f7f-4c1a-90c1-678384d8a843" providerId="ADAL" clId="{DC8323A3-A953-421B-BEE2-B47189020754}" dt="2022-04-08T15:22:49.370" v="2101" actId="1076"/>
          <ac:picMkLst>
            <pc:docMk/>
            <pc:sldMk cId="4288570564" sldId="279"/>
            <ac:picMk id="8198" creationId="{FD49FEDD-C9F2-4E1D-A352-D9F74F0018F9}"/>
          </ac:picMkLst>
        </pc:picChg>
        <pc:picChg chg="add del mod">
          <ac:chgData name="MUHAMMAD NAZHAN BIN RAMLI" userId="a39b014c-4f7f-4c1a-90c1-678384d8a843" providerId="ADAL" clId="{DC8323A3-A953-421B-BEE2-B47189020754}" dt="2022-04-08T15:19:11.855" v="2082" actId="478"/>
          <ac:picMkLst>
            <pc:docMk/>
            <pc:sldMk cId="4288570564" sldId="279"/>
            <ac:picMk id="8200" creationId="{F94CED70-D18E-4CFE-8A4D-7E857EA69F8E}"/>
          </ac:picMkLst>
        </pc:picChg>
        <pc:picChg chg="add del mod">
          <ac:chgData name="MUHAMMAD NAZHAN BIN RAMLI" userId="a39b014c-4f7f-4c1a-90c1-678384d8a843" providerId="ADAL" clId="{DC8323A3-A953-421B-BEE2-B47189020754}" dt="2022-04-08T15:22:33.131" v="2091" actId="478"/>
          <ac:picMkLst>
            <pc:docMk/>
            <pc:sldMk cId="4288570564" sldId="279"/>
            <ac:picMk id="8202" creationId="{FD7D224A-28F1-47CD-9644-DD585069FE86}"/>
          </ac:picMkLst>
        </pc:picChg>
      </pc:sldChg>
      <pc:sldChg chg="addSp delSp modSp new mod">
        <pc:chgData name="MUHAMMAD NAZHAN BIN RAMLI" userId="a39b014c-4f7f-4c1a-90c1-678384d8a843" providerId="ADAL" clId="{DC8323A3-A953-421B-BEE2-B47189020754}" dt="2022-04-08T15:17:36.796" v="2080" actId="20577"/>
        <pc:sldMkLst>
          <pc:docMk/>
          <pc:sldMk cId="3928540756" sldId="280"/>
        </pc:sldMkLst>
        <pc:spChg chg="mod">
          <ac:chgData name="MUHAMMAD NAZHAN BIN RAMLI" userId="a39b014c-4f7f-4c1a-90c1-678384d8a843" providerId="ADAL" clId="{DC8323A3-A953-421B-BEE2-B47189020754}" dt="2022-04-08T15:04:33.271" v="1929" actId="20577"/>
          <ac:spMkLst>
            <pc:docMk/>
            <pc:sldMk cId="3928540756" sldId="280"/>
            <ac:spMk id="2" creationId="{03530957-C18B-4734-817B-E587CB938F40}"/>
          </ac:spMkLst>
        </pc:spChg>
        <pc:spChg chg="del">
          <ac:chgData name="MUHAMMAD NAZHAN BIN RAMLI" userId="a39b014c-4f7f-4c1a-90c1-678384d8a843" providerId="ADAL" clId="{DC8323A3-A953-421B-BEE2-B47189020754}" dt="2022-04-08T15:04:35.659" v="1930" actId="478"/>
          <ac:spMkLst>
            <pc:docMk/>
            <pc:sldMk cId="3928540756" sldId="280"/>
            <ac:spMk id="3" creationId="{AAB01504-E585-4DA5-807C-E5A911C8DB92}"/>
          </ac:spMkLst>
        </pc:spChg>
        <pc:spChg chg="add mod">
          <ac:chgData name="MUHAMMAD NAZHAN BIN RAMLI" userId="a39b014c-4f7f-4c1a-90c1-678384d8a843" providerId="ADAL" clId="{DC8323A3-A953-421B-BEE2-B47189020754}" dt="2022-04-08T15:16:39.819" v="2035" actId="1076"/>
          <ac:spMkLst>
            <pc:docMk/>
            <pc:sldMk cId="3928540756" sldId="280"/>
            <ac:spMk id="5" creationId="{D3CEAF26-97C5-4B5B-BC1B-CCDF418ACD30}"/>
          </ac:spMkLst>
        </pc:spChg>
        <pc:spChg chg="add mod">
          <ac:chgData name="MUHAMMAD NAZHAN BIN RAMLI" userId="a39b014c-4f7f-4c1a-90c1-678384d8a843" providerId="ADAL" clId="{DC8323A3-A953-421B-BEE2-B47189020754}" dt="2022-04-08T15:17:20.577" v="2045" actId="1076"/>
          <ac:spMkLst>
            <pc:docMk/>
            <pc:sldMk cId="3928540756" sldId="280"/>
            <ac:spMk id="7" creationId="{9A36E66A-A305-48F8-86D4-B747855B0A8F}"/>
          </ac:spMkLst>
        </pc:spChg>
        <pc:spChg chg="add mod">
          <ac:chgData name="MUHAMMAD NAZHAN BIN RAMLI" userId="a39b014c-4f7f-4c1a-90c1-678384d8a843" providerId="ADAL" clId="{DC8323A3-A953-421B-BEE2-B47189020754}" dt="2022-04-08T15:17:36.796" v="2080" actId="20577"/>
          <ac:spMkLst>
            <pc:docMk/>
            <pc:sldMk cId="3928540756" sldId="280"/>
            <ac:spMk id="10" creationId="{2BADAFBB-94CC-4764-8CF7-50214FEC467D}"/>
          </ac:spMkLst>
        </pc:spChg>
        <pc:picChg chg="add mod">
          <ac:chgData name="MUHAMMAD NAZHAN BIN RAMLI" userId="a39b014c-4f7f-4c1a-90c1-678384d8a843" providerId="ADAL" clId="{DC8323A3-A953-421B-BEE2-B47189020754}" dt="2022-04-08T15:16:37.862" v="2034" actId="1076"/>
          <ac:picMkLst>
            <pc:docMk/>
            <pc:sldMk cId="3928540756" sldId="280"/>
            <ac:picMk id="9218" creationId="{607FA3B4-CC3A-4628-AF9F-B79E579B1EE6}"/>
          </ac:picMkLst>
        </pc:picChg>
        <pc:picChg chg="add mod">
          <ac:chgData name="MUHAMMAD NAZHAN BIN RAMLI" userId="a39b014c-4f7f-4c1a-90c1-678384d8a843" providerId="ADAL" clId="{DC8323A3-A953-421B-BEE2-B47189020754}" dt="2022-04-08T15:17:19.191" v="2044" actId="1076"/>
          <ac:picMkLst>
            <pc:docMk/>
            <pc:sldMk cId="3928540756" sldId="280"/>
            <ac:picMk id="9220" creationId="{C930D520-81CB-4E9E-9F47-A7B5EB30C7A3}"/>
          </ac:picMkLst>
        </pc:picChg>
        <pc:picChg chg="add del mod">
          <ac:chgData name="MUHAMMAD NAZHAN BIN RAMLI" userId="a39b014c-4f7f-4c1a-90c1-678384d8a843" providerId="ADAL" clId="{DC8323A3-A953-421B-BEE2-B47189020754}" dt="2022-04-08T15:17:11.646" v="2040" actId="478"/>
          <ac:picMkLst>
            <pc:docMk/>
            <pc:sldMk cId="3928540756" sldId="280"/>
            <ac:picMk id="9222" creationId="{92CA8F34-4127-4A14-9F79-6394CA2ECE65}"/>
          </ac:picMkLst>
        </pc:picChg>
        <pc:picChg chg="add mod">
          <ac:chgData name="MUHAMMAD NAZHAN BIN RAMLI" userId="a39b014c-4f7f-4c1a-90c1-678384d8a843" providerId="ADAL" clId="{DC8323A3-A953-421B-BEE2-B47189020754}" dt="2022-04-08T15:17:21.733" v="2046" actId="1076"/>
          <ac:picMkLst>
            <pc:docMk/>
            <pc:sldMk cId="3928540756" sldId="280"/>
            <ac:picMk id="9224" creationId="{CD2FDD1D-22B9-4A2C-AA1D-675548DB314A}"/>
          </ac:picMkLst>
        </pc:picChg>
      </pc:sldChg>
      <pc:sldChg chg="addSp delSp modSp new mod">
        <pc:chgData name="MUHAMMAD NAZHAN BIN RAMLI" userId="a39b014c-4f7f-4c1a-90c1-678384d8a843" providerId="ADAL" clId="{DC8323A3-A953-421B-BEE2-B47189020754}" dt="2022-04-09T02:09:18.443" v="2160" actId="20577"/>
        <pc:sldMkLst>
          <pc:docMk/>
          <pc:sldMk cId="2678477084" sldId="281"/>
        </pc:sldMkLst>
        <pc:spChg chg="mod">
          <ac:chgData name="MUHAMMAD NAZHAN BIN RAMLI" userId="a39b014c-4f7f-4c1a-90c1-678384d8a843" providerId="ADAL" clId="{DC8323A3-A953-421B-BEE2-B47189020754}" dt="2022-04-09T02:09:18.443" v="2160" actId="20577"/>
          <ac:spMkLst>
            <pc:docMk/>
            <pc:sldMk cId="2678477084" sldId="281"/>
            <ac:spMk id="2" creationId="{46B679A2-5609-4CA9-B274-3A7C5FDF8A2A}"/>
          </ac:spMkLst>
        </pc:spChg>
        <pc:spChg chg="del">
          <ac:chgData name="MUHAMMAD NAZHAN BIN RAMLI" userId="a39b014c-4f7f-4c1a-90c1-678384d8a843" providerId="ADAL" clId="{DC8323A3-A953-421B-BEE2-B47189020754}" dt="2022-04-08T15:28:23.729" v="2145" actId="478"/>
          <ac:spMkLst>
            <pc:docMk/>
            <pc:sldMk cId="2678477084" sldId="281"/>
            <ac:spMk id="3" creationId="{90FE6D8C-B101-4065-83A3-18A4D1FA72C0}"/>
          </ac:spMkLst>
        </pc:spChg>
        <pc:picChg chg="add mod">
          <ac:chgData name="MUHAMMAD NAZHAN BIN RAMLI" userId="a39b014c-4f7f-4c1a-90c1-678384d8a843" providerId="ADAL" clId="{DC8323A3-A953-421B-BEE2-B47189020754}" dt="2022-04-08T15:31:41.891" v="2159" actId="1076"/>
          <ac:picMkLst>
            <pc:docMk/>
            <pc:sldMk cId="2678477084" sldId="281"/>
            <ac:picMk id="5" creationId="{2B8FDDE7-20F1-42D5-8C4E-CEEFF5DB33FE}"/>
          </ac:picMkLst>
        </pc:picChg>
        <pc:picChg chg="add mod">
          <ac:chgData name="MUHAMMAD NAZHAN BIN RAMLI" userId="a39b014c-4f7f-4c1a-90c1-678384d8a843" providerId="ADAL" clId="{DC8323A3-A953-421B-BEE2-B47189020754}" dt="2022-04-08T15:28:35.301" v="2148" actId="1076"/>
          <ac:picMkLst>
            <pc:docMk/>
            <pc:sldMk cId="2678477084" sldId="281"/>
            <ac:picMk id="10242" creationId="{7FEFDFEF-7454-4C44-A95A-B9BEC5458537}"/>
          </ac:picMkLst>
        </pc:picChg>
        <pc:picChg chg="add del mod">
          <ac:chgData name="MUHAMMAD NAZHAN BIN RAMLI" userId="a39b014c-4f7f-4c1a-90c1-678384d8a843" providerId="ADAL" clId="{DC8323A3-A953-421B-BEE2-B47189020754}" dt="2022-04-08T15:31:33.065" v="2154" actId="478"/>
          <ac:picMkLst>
            <pc:docMk/>
            <pc:sldMk cId="2678477084" sldId="281"/>
            <ac:picMk id="10244" creationId="{F581FB25-4C43-4479-9FD2-38164C1D2462}"/>
          </ac:picMkLst>
        </pc:picChg>
      </pc:sldChg>
      <pc:sldChg chg="delSp new del mod">
        <pc:chgData name="MUHAMMAD NAZHAN BIN RAMLI" userId="a39b014c-4f7f-4c1a-90c1-678384d8a843" providerId="ADAL" clId="{DC8323A3-A953-421B-BEE2-B47189020754}" dt="2022-04-09T02:09:38.834" v="2165" actId="47"/>
        <pc:sldMkLst>
          <pc:docMk/>
          <pc:sldMk cId="3852158961" sldId="282"/>
        </pc:sldMkLst>
        <pc:spChg chg="del">
          <ac:chgData name="MUHAMMAD NAZHAN BIN RAMLI" userId="a39b014c-4f7f-4c1a-90c1-678384d8a843" providerId="ADAL" clId="{DC8323A3-A953-421B-BEE2-B47189020754}" dt="2022-04-09T02:09:33.108" v="2162" actId="478"/>
          <ac:spMkLst>
            <pc:docMk/>
            <pc:sldMk cId="3852158961" sldId="282"/>
            <ac:spMk id="2" creationId="{9B945A10-06BC-4AB5-8C08-298ED0502B6D}"/>
          </ac:spMkLst>
        </pc:spChg>
        <pc:spChg chg="del">
          <ac:chgData name="MUHAMMAD NAZHAN BIN RAMLI" userId="a39b014c-4f7f-4c1a-90c1-678384d8a843" providerId="ADAL" clId="{DC8323A3-A953-421B-BEE2-B47189020754}" dt="2022-04-09T02:09:33.649" v="2163" actId="478"/>
          <ac:spMkLst>
            <pc:docMk/>
            <pc:sldMk cId="3852158961" sldId="282"/>
            <ac:spMk id="3" creationId="{C70D77D2-F98E-4F52-843C-9A73DA09E179}"/>
          </ac:spMkLst>
        </pc:spChg>
      </pc:sldChg>
      <pc:sldChg chg="modSp add mod">
        <pc:chgData name="MUHAMMAD NAZHAN BIN RAMLI" userId="a39b014c-4f7f-4c1a-90c1-678384d8a843" providerId="ADAL" clId="{DC8323A3-A953-421B-BEE2-B47189020754}" dt="2022-04-09T02:09:45.112" v="2184" actId="20577"/>
        <pc:sldMkLst>
          <pc:docMk/>
          <pc:sldMk cId="1668082392" sldId="283"/>
        </pc:sldMkLst>
        <pc:spChg chg="mod">
          <ac:chgData name="MUHAMMAD NAZHAN BIN RAMLI" userId="a39b014c-4f7f-4c1a-90c1-678384d8a843" providerId="ADAL" clId="{DC8323A3-A953-421B-BEE2-B47189020754}" dt="2022-04-09T02:09:45.112" v="2184" actId="20577"/>
          <ac:spMkLst>
            <pc:docMk/>
            <pc:sldMk cId="1668082392" sldId="283"/>
            <ac:spMk id="4" creationId="{8FCA6F65-82EB-4551-AC2A-A3281DED09BC}"/>
          </ac:spMkLst>
        </pc:spChg>
      </pc:sldChg>
      <pc:sldChg chg="addSp delSp modSp new mod">
        <pc:chgData name="MUHAMMAD NAZHAN BIN RAMLI" userId="a39b014c-4f7f-4c1a-90c1-678384d8a843" providerId="ADAL" clId="{DC8323A3-A953-421B-BEE2-B47189020754}" dt="2022-04-09T02:55:04.953" v="2801" actId="1076"/>
        <pc:sldMkLst>
          <pc:docMk/>
          <pc:sldMk cId="331119465" sldId="284"/>
        </pc:sldMkLst>
        <pc:spChg chg="mod">
          <ac:chgData name="MUHAMMAD NAZHAN BIN RAMLI" userId="a39b014c-4f7f-4c1a-90c1-678384d8a843" providerId="ADAL" clId="{DC8323A3-A953-421B-BEE2-B47189020754}" dt="2022-04-09T02:52:00.356" v="2718" actId="20577"/>
          <ac:spMkLst>
            <pc:docMk/>
            <pc:sldMk cId="331119465" sldId="284"/>
            <ac:spMk id="2" creationId="{B46D4505-10A4-4ABA-80C2-CE67A756CCE0}"/>
          </ac:spMkLst>
        </pc:spChg>
        <pc:spChg chg="del">
          <ac:chgData name="MUHAMMAD NAZHAN BIN RAMLI" userId="a39b014c-4f7f-4c1a-90c1-678384d8a843" providerId="ADAL" clId="{DC8323A3-A953-421B-BEE2-B47189020754}" dt="2022-04-09T02:09:50.879" v="2186" actId="478"/>
          <ac:spMkLst>
            <pc:docMk/>
            <pc:sldMk cId="331119465" sldId="284"/>
            <ac:spMk id="3" creationId="{FCF28977-DB52-42D6-ABF0-DDE796D6BE72}"/>
          </ac:spMkLst>
        </pc:spChg>
        <pc:spChg chg="add mod">
          <ac:chgData name="MUHAMMAD NAZHAN BIN RAMLI" userId="a39b014c-4f7f-4c1a-90c1-678384d8a843" providerId="ADAL" clId="{DC8323A3-A953-421B-BEE2-B47189020754}" dt="2022-04-09T02:21:20.437" v="2270" actId="1076"/>
          <ac:spMkLst>
            <pc:docMk/>
            <pc:sldMk cId="331119465" sldId="284"/>
            <ac:spMk id="6" creationId="{978B8C8A-6B58-4ABB-8400-705FC00B1E65}"/>
          </ac:spMkLst>
        </pc:spChg>
        <pc:spChg chg="add del mod">
          <ac:chgData name="MUHAMMAD NAZHAN BIN RAMLI" userId="a39b014c-4f7f-4c1a-90c1-678384d8a843" providerId="ADAL" clId="{DC8323A3-A953-421B-BEE2-B47189020754}" dt="2022-04-09T02:50:46.461" v="2619" actId="21"/>
          <ac:spMkLst>
            <pc:docMk/>
            <pc:sldMk cId="331119465" sldId="284"/>
            <ac:spMk id="9" creationId="{C39A960E-671F-4822-A1C5-78532D758141}"/>
          </ac:spMkLst>
        </pc:spChg>
        <pc:spChg chg="add del mod">
          <ac:chgData name="MUHAMMAD NAZHAN BIN RAMLI" userId="a39b014c-4f7f-4c1a-90c1-678384d8a843" providerId="ADAL" clId="{DC8323A3-A953-421B-BEE2-B47189020754}" dt="2022-04-09T02:51:26.797" v="2683" actId="21"/>
          <ac:spMkLst>
            <pc:docMk/>
            <pc:sldMk cId="331119465" sldId="284"/>
            <ac:spMk id="11" creationId="{A1EF3C95-01C7-4EDF-B973-AAF27A592F19}"/>
          </ac:spMkLst>
        </pc:spChg>
        <pc:picChg chg="add mod">
          <ac:chgData name="MUHAMMAD NAZHAN BIN RAMLI" userId="a39b014c-4f7f-4c1a-90c1-678384d8a843" providerId="ADAL" clId="{DC8323A3-A953-421B-BEE2-B47189020754}" dt="2022-04-09T02:21:18.778" v="2269" actId="14100"/>
          <ac:picMkLst>
            <pc:docMk/>
            <pc:sldMk cId="331119465" sldId="284"/>
            <ac:picMk id="5" creationId="{EA75344A-C636-43E1-9F29-E3BCB6DC9E24}"/>
          </ac:picMkLst>
        </pc:picChg>
        <pc:picChg chg="add del mod">
          <ac:chgData name="MUHAMMAD NAZHAN BIN RAMLI" userId="a39b014c-4f7f-4c1a-90c1-678384d8a843" providerId="ADAL" clId="{DC8323A3-A953-421B-BEE2-B47189020754}" dt="2022-04-09T02:50:46.461" v="2619" actId="21"/>
          <ac:picMkLst>
            <pc:docMk/>
            <pc:sldMk cId="331119465" sldId="284"/>
            <ac:picMk id="8" creationId="{BC48C7D7-DBC8-43B7-ACB7-0B05342726C2}"/>
          </ac:picMkLst>
        </pc:picChg>
        <pc:picChg chg="add mod">
          <ac:chgData name="MUHAMMAD NAZHAN BIN RAMLI" userId="a39b014c-4f7f-4c1a-90c1-678384d8a843" providerId="ADAL" clId="{DC8323A3-A953-421B-BEE2-B47189020754}" dt="2022-04-09T02:55:04.953" v="2801" actId="1076"/>
          <ac:picMkLst>
            <pc:docMk/>
            <pc:sldMk cId="331119465" sldId="284"/>
            <ac:picMk id="12" creationId="{F43194D0-06D0-45C0-AC15-6AADCF811264}"/>
          </ac:picMkLst>
        </pc:picChg>
        <pc:picChg chg="add del mod">
          <ac:chgData name="MUHAMMAD NAZHAN BIN RAMLI" userId="a39b014c-4f7f-4c1a-90c1-678384d8a843" providerId="ADAL" clId="{DC8323A3-A953-421B-BEE2-B47189020754}" dt="2022-04-09T02:51:26.797" v="2683" actId="21"/>
          <ac:picMkLst>
            <pc:docMk/>
            <pc:sldMk cId="331119465" sldId="284"/>
            <ac:picMk id="1026" creationId="{8873CDD3-68FC-45AD-B218-01C9AD16498C}"/>
          </ac:picMkLst>
        </pc:picChg>
        <pc:picChg chg="add mod">
          <ac:chgData name="MUHAMMAD NAZHAN BIN RAMLI" userId="a39b014c-4f7f-4c1a-90c1-678384d8a843" providerId="ADAL" clId="{DC8323A3-A953-421B-BEE2-B47189020754}" dt="2022-04-09T02:54:39.681" v="2798" actId="1076"/>
          <ac:picMkLst>
            <pc:docMk/>
            <pc:sldMk cId="331119465" sldId="284"/>
            <ac:picMk id="1028" creationId="{758E127C-F50A-491E-A4B4-91D5078F1836}"/>
          </ac:picMkLst>
        </pc:picChg>
        <pc:picChg chg="add mod">
          <ac:chgData name="MUHAMMAD NAZHAN BIN RAMLI" userId="a39b014c-4f7f-4c1a-90c1-678384d8a843" providerId="ADAL" clId="{DC8323A3-A953-421B-BEE2-B47189020754}" dt="2022-04-09T02:54:37.862" v="2797" actId="1076"/>
          <ac:picMkLst>
            <pc:docMk/>
            <pc:sldMk cId="331119465" sldId="284"/>
            <ac:picMk id="1030" creationId="{4E9B9147-D45B-4CCA-939C-203CF0BA7F98}"/>
          </ac:picMkLst>
        </pc:picChg>
      </pc:sldChg>
      <pc:sldChg chg="addSp delSp modSp new mod">
        <pc:chgData name="MUHAMMAD NAZHAN BIN RAMLI" userId="a39b014c-4f7f-4c1a-90c1-678384d8a843" providerId="ADAL" clId="{DC8323A3-A953-421B-BEE2-B47189020754}" dt="2022-04-09T03:33:25.315" v="2890" actId="20577"/>
        <pc:sldMkLst>
          <pc:docMk/>
          <pc:sldMk cId="1972567278" sldId="285"/>
        </pc:sldMkLst>
        <pc:spChg chg="mod">
          <ac:chgData name="MUHAMMAD NAZHAN BIN RAMLI" userId="a39b014c-4f7f-4c1a-90c1-678384d8a843" providerId="ADAL" clId="{DC8323A3-A953-421B-BEE2-B47189020754}" dt="2022-04-09T03:33:25.315" v="2890" actId="20577"/>
          <ac:spMkLst>
            <pc:docMk/>
            <pc:sldMk cId="1972567278" sldId="285"/>
            <ac:spMk id="2" creationId="{191A99EB-A370-4C9C-8625-77AB86CE1CBA}"/>
          </ac:spMkLst>
        </pc:spChg>
        <pc:spChg chg="del">
          <ac:chgData name="MUHAMMAD NAZHAN BIN RAMLI" userId="a39b014c-4f7f-4c1a-90c1-678384d8a843" providerId="ADAL" clId="{DC8323A3-A953-421B-BEE2-B47189020754}" dt="2022-04-09T02:33:42.774" v="2478" actId="478"/>
          <ac:spMkLst>
            <pc:docMk/>
            <pc:sldMk cId="1972567278" sldId="285"/>
            <ac:spMk id="3" creationId="{052C761E-3F5D-47BC-82AC-91B83E16395A}"/>
          </ac:spMkLst>
        </pc:spChg>
        <pc:spChg chg="add mod">
          <ac:chgData name="MUHAMMAD NAZHAN BIN RAMLI" userId="a39b014c-4f7f-4c1a-90c1-678384d8a843" providerId="ADAL" clId="{DC8323A3-A953-421B-BEE2-B47189020754}" dt="2022-04-09T03:06:24.982" v="2830" actId="1076"/>
          <ac:spMkLst>
            <pc:docMk/>
            <pc:sldMk cId="1972567278" sldId="285"/>
            <ac:spMk id="6" creationId="{160C2621-ABF3-4C1A-97BD-43EFA0307E11}"/>
          </ac:spMkLst>
        </pc:spChg>
        <pc:spChg chg="add mod">
          <ac:chgData name="MUHAMMAD NAZHAN BIN RAMLI" userId="a39b014c-4f7f-4c1a-90c1-678384d8a843" providerId="ADAL" clId="{DC8323A3-A953-421B-BEE2-B47189020754}" dt="2022-04-09T03:06:33.207" v="2833" actId="1076"/>
          <ac:spMkLst>
            <pc:docMk/>
            <pc:sldMk cId="1972567278" sldId="285"/>
            <ac:spMk id="9" creationId="{372B4B91-DC14-4754-B003-650F812F1C51}"/>
          </ac:spMkLst>
        </pc:spChg>
        <pc:spChg chg="add mod">
          <ac:chgData name="MUHAMMAD NAZHAN BIN RAMLI" userId="a39b014c-4f7f-4c1a-90c1-678384d8a843" providerId="ADAL" clId="{DC8323A3-A953-421B-BEE2-B47189020754}" dt="2022-04-09T03:06:57.156" v="2862" actId="20577"/>
          <ac:spMkLst>
            <pc:docMk/>
            <pc:sldMk cId="1972567278" sldId="285"/>
            <ac:spMk id="12" creationId="{BD651C36-608E-4735-B483-3EF909E6A6FC}"/>
          </ac:spMkLst>
        </pc:spChg>
        <pc:picChg chg="add mod">
          <ac:chgData name="MUHAMMAD NAZHAN BIN RAMLI" userId="a39b014c-4f7f-4c1a-90c1-678384d8a843" providerId="ADAL" clId="{DC8323A3-A953-421B-BEE2-B47189020754}" dt="2022-04-09T03:06:23.213" v="2829" actId="1076"/>
          <ac:picMkLst>
            <pc:docMk/>
            <pc:sldMk cId="1972567278" sldId="285"/>
            <ac:picMk id="5" creationId="{ABFAC9F0-A65B-4928-907C-DB2750A1BC23}"/>
          </ac:picMkLst>
        </pc:picChg>
        <pc:picChg chg="add mod">
          <ac:chgData name="MUHAMMAD NAZHAN BIN RAMLI" userId="a39b014c-4f7f-4c1a-90c1-678384d8a843" providerId="ADAL" clId="{DC8323A3-A953-421B-BEE2-B47189020754}" dt="2022-04-09T03:06:27.042" v="2831" actId="1076"/>
          <ac:picMkLst>
            <pc:docMk/>
            <pc:sldMk cId="1972567278" sldId="285"/>
            <ac:picMk id="8" creationId="{C70E586E-380D-4438-98B8-CC42674145C6}"/>
          </ac:picMkLst>
        </pc:picChg>
        <pc:picChg chg="add mod modCrop">
          <ac:chgData name="MUHAMMAD NAZHAN BIN RAMLI" userId="a39b014c-4f7f-4c1a-90c1-678384d8a843" providerId="ADAL" clId="{DC8323A3-A953-421B-BEE2-B47189020754}" dt="2022-04-09T03:06:37.044" v="2834" actId="1076"/>
          <ac:picMkLst>
            <pc:docMk/>
            <pc:sldMk cId="1972567278" sldId="285"/>
            <ac:picMk id="11" creationId="{1EDBDCDE-A61E-4C43-84AE-9B7BD08028E4}"/>
          </ac:picMkLst>
        </pc:picChg>
        <pc:picChg chg="add mod">
          <ac:chgData name="MUHAMMAD NAZHAN BIN RAMLI" userId="a39b014c-4f7f-4c1a-90c1-678384d8a843" providerId="ADAL" clId="{DC8323A3-A953-421B-BEE2-B47189020754}" dt="2022-04-09T03:14:24.716" v="2866" actId="1076"/>
          <ac:picMkLst>
            <pc:docMk/>
            <pc:sldMk cId="1972567278" sldId="285"/>
            <ac:picMk id="13" creationId="{48B9CD08-8479-4337-9686-4CB4C831D712}"/>
          </ac:picMkLst>
        </pc:picChg>
      </pc:sldChg>
      <pc:sldChg chg="addSp delSp modSp new mod">
        <pc:chgData name="MUHAMMAD NAZHAN BIN RAMLI" userId="a39b014c-4f7f-4c1a-90c1-678384d8a843" providerId="ADAL" clId="{DC8323A3-A953-421B-BEE2-B47189020754}" dt="2022-04-09T04:38:25.940" v="3771" actId="20577"/>
        <pc:sldMkLst>
          <pc:docMk/>
          <pc:sldMk cId="1924027962" sldId="286"/>
        </pc:sldMkLst>
        <pc:spChg chg="mod">
          <ac:chgData name="MUHAMMAD NAZHAN BIN RAMLI" userId="a39b014c-4f7f-4c1a-90c1-678384d8a843" providerId="ADAL" clId="{DC8323A3-A953-421B-BEE2-B47189020754}" dt="2022-04-09T02:51:00.155" v="2646" actId="20577"/>
          <ac:spMkLst>
            <pc:docMk/>
            <pc:sldMk cId="1924027962" sldId="286"/>
            <ac:spMk id="2" creationId="{994F3C37-5D05-4065-BAC2-C609F42100F5}"/>
          </ac:spMkLst>
        </pc:spChg>
        <pc:spChg chg="del">
          <ac:chgData name="MUHAMMAD NAZHAN BIN RAMLI" userId="a39b014c-4f7f-4c1a-90c1-678384d8a843" providerId="ADAL" clId="{DC8323A3-A953-421B-BEE2-B47189020754}" dt="2022-04-09T02:50:50.153" v="2622" actId="478"/>
          <ac:spMkLst>
            <pc:docMk/>
            <pc:sldMk cId="1924027962" sldId="286"/>
            <ac:spMk id="3" creationId="{3B25A124-6318-401D-AD58-A507B9853308}"/>
          </ac:spMkLst>
        </pc:spChg>
        <pc:spChg chg="add del mod">
          <ac:chgData name="MUHAMMAD NAZHAN BIN RAMLI" userId="a39b014c-4f7f-4c1a-90c1-678384d8a843" providerId="ADAL" clId="{DC8323A3-A953-421B-BEE2-B47189020754}" dt="2022-04-09T02:50:49.220" v="2621"/>
          <ac:spMkLst>
            <pc:docMk/>
            <pc:sldMk cId="1924027962" sldId="286"/>
            <ac:spMk id="5" creationId="{7B952E16-7E13-4B02-97AB-79602166E75E}"/>
          </ac:spMkLst>
        </pc:spChg>
        <pc:spChg chg="add mod">
          <ac:chgData name="MUHAMMAD NAZHAN BIN RAMLI" userId="a39b014c-4f7f-4c1a-90c1-678384d8a843" providerId="ADAL" clId="{DC8323A3-A953-421B-BEE2-B47189020754}" dt="2022-04-09T04:38:25.940" v="3771" actId="20577"/>
          <ac:spMkLst>
            <pc:docMk/>
            <pc:sldMk cId="1924027962" sldId="286"/>
            <ac:spMk id="7" creationId="{011C8049-3921-4947-8E5C-7B2DF36BDBD9}"/>
          </ac:spMkLst>
        </pc:spChg>
        <pc:picChg chg="add del mod">
          <ac:chgData name="MUHAMMAD NAZHAN BIN RAMLI" userId="a39b014c-4f7f-4c1a-90c1-678384d8a843" providerId="ADAL" clId="{DC8323A3-A953-421B-BEE2-B47189020754}" dt="2022-04-09T02:50:49.220" v="2621"/>
          <ac:picMkLst>
            <pc:docMk/>
            <pc:sldMk cId="1924027962" sldId="286"/>
            <ac:picMk id="4" creationId="{3CFA6B95-737C-4DCA-9F6A-B5A9D19FC112}"/>
          </ac:picMkLst>
        </pc:picChg>
        <pc:picChg chg="add mod">
          <ac:chgData name="MUHAMMAD NAZHAN BIN RAMLI" userId="a39b014c-4f7f-4c1a-90c1-678384d8a843" providerId="ADAL" clId="{DC8323A3-A953-421B-BEE2-B47189020754}" dt="2022-04-09T02:56:17.500" v="2805" actId="1076"/>
          <ac:picMkLst>
            <pc:docMk/>
            <pc:sldMk cId="1924027962" sldId="286"/>
            <ac:picMk id="6" creationId="{5B722A2B-6A6D-4FAE-87AD-42C7F499AC37}"/>
          </ac:picMkLst>
        </pc:picChg>
        <pc:picChg chg="add mod">
          <ac:chgData name="MUHAMMAD NAZHAN BIN RAMLI" userId="a39b014c-4f7f-4c1a-90c1-678384d8a843" providerId="ADAL" clId="{DC8323A3-A953-421B-BEE2-B47189020754}" dt="2022-04-09T04:38:10.992" v="3740" actId="1076"/>
          <ac:picMkLst>
            <pc:docMk/>
            <pc:sldMk cId="1924027962" sldId="286"/>
            <ac:picMk id="9" creationId="{D27EC4AD-E863-46E0-BBE5-86B6F6C5AF41}"/>
          </ac:picMkLst>
        </pc:picChg>
        <pc:picChg chg="add mod">
          <ac:chgData name="MUHAMMAD NAZHAN BIN RAMLI" userId="a39b014c-4f7f-4c1a-90c1-678384d8a843" providerId="ADAL" clId="{DC8323A3-A953-421B-BEE2-B47189020754}" dt="2022-04-09T03:03:05.526" v="2807" actId="1076"/>
          <ac:picMkLst>
            <pc:docMk/>
            <pc:sldMk cId="1924027962" sldId="286"/>
            <ac:picMk id="4098" creationId="{C041927A-A1CC-4EE0-9062-D575DFD2B10F}"/>
          </ac:picMkLst>
        </pc:picChg>
      </pc:sldChg>
      <pc:sldChg chg="addSp delSp modSp new mod">
        <pc:chgData name="MUHAMMAD NAZHAN BIN RAMLI" userId="a39b014c-4f7f-4c1a-90c1-678384d8a843" providerId="ADAL" clId="{DC8323A3-A953-421B-BEE2-B47189020754}" dt="2022-04-09T02:52:48.507" v="2792" actId="20577"/>
        <pc:sldMkLst>
          <pc:docMk/>
          <pc:sldMk cId="2217160625" sldId="287"/>
        </pc:sldMkLst>
        <pc:spChg chg="mod">
          <ac:chgData name="MUHAMMAD NAZHAN BIN RAMLI" userId="a39b014c-4f7f-4c1a-90c1-678384d8a843" providerId="ADAL" clId="{DC8323A3-A953-421B-BEE2-B47189020754}" dt="2022-04-09T02:51:22.701" v="2682" actId="20577"/>
          <ac:spMkLst>
            <pc:docMk/>
            <pc:sldMk cId="2217160625" sldId="287"/>
            <ac:spMk id="2" creationId="{33F6DF07-9E2D-4BAC-9418-F889FD8EC9FC}"/>
          </ac:spMkLst>
        </pc:spChg>
        <pc:spChg chg="del">
          <ac:chgData name="MUHAMMAD NAZHAN BIN RAMLI" userId="a39b014c-4f7f-4c1a-90c1-678384d8a843" providerId="ADAL" clId="{DC8323A3-A953-421B-BEE2-B47189020754}" dt="2022-04-09T02:51:30.576" v="2684" actId="478"/>
          <ac:spMkLst>
            <pc:docMk/>
            <pc:sldMk cId="2217160625" sldId="287"/>
            <ac:spMk id="3" creationId="{C53422C0-24D2-403C-805F-C8F3EE9BA256}"/>
          </ac:spMkLst>
        </pc:spChg>
        <pc:spChg chg="add mod">
          <ac:chgData name="MUHAMMAD NAZHAN BIN RAMLI" userId="a39b014c-4f7f-4c1a-90c1-678384d8a843" providerId="ADAL" clId="{DC8323A3-A953-421B-BEE2-B47189020754}" dt="2022-04-09T02:52:48.507" v="2792" actId="20577"/>
          <ac:spMkLst>
            <pc:docMk/>
            <pc:sldMk cId="2217160625" sldId="287"/>
            <ac:spMk id="5" creationId="{C32B54E7-1498-4D42-BADE-5E42EB233706}"/>
          </ac:spMkLst>
        </pc:spChg>
        <pc:spChg chg="add mod">
          <ac:chgData name="MUHAMMAD NAZHAN BIN RAMLI" userId="a39b014c-4f7f-4c1a-90c1-678384d8a843" providerId="ADAL" clId="{DC8323A3-A953-421B-BEE2-B47189020754}" dt="2022-04-09T02:52:38.827" v="2776" actId="20577"/>
          <ac:spMkLst>
            <pc:docMk/>
            <pc:sldMk cId="2217160625" sldId="287"/>
            <ac:spMk id="7" creationId="{E760F63E-73B4-463F-870E-89C09AA9A3CB}"/>
          </ac:spMkLst>
        </pc:spChg>
        <pc:picChg chg="add mod">
          <ac:chgData name="MUHAMMAD NAZHAN BIN RAMLI" userId="a39b014c-4f7f-4c1a-90c1-678384d8a843" providerId="ADAL" clId="{DC8323A3-A953-421B-BEE2-B47189020754}" dt="2022-04-09T02:51:34.405" v="2686" actId="1076"/>
          <ac:picMkLst>
            <pc:docMk/>
            <pc:sldMk cId="2217160625" sldId="287"/>
            <ac:picMk id="4" creationId="{0738C7CE-4B30-4CC3-A80F-9C097C495E13}"/>
          </ac:picMkLst>
        </pc:picChg>
        <pc:picChg chg="add mod">
          <ac:chgData name="MUHAMMAD NAZHAN BIN RAMLI" userId="a39b014c-4f7f-4c1a-90c1-678384d8a843" providerId="ADAL" clId="{DC8323A3-A953-421B-BEE2-B47189020754}" dt="2022-04-09T02:52:22.377" v="2723" actId="1076"/>
          <ac:picMkLst>
            <pc:docMk/>
            <pc:sldMk cId="2217160625" sldId="287"/>
            <ac:picMk id="3074" creationId="{958C5DDD-A81A-42C8-A525-BF86ACFB9120}"/>
          </ac:picMkLst>
        </pc:picChg>
      </pc:sldChg>
      <pc:sldChg chg="addSp delSp modSp new mod">
        <pc:chgData name="MUHAMMAD NAZHAN BIN RAMLI" userId="a39b014c-4f7f-4c1a-90c1-678384d8a843" providerId="ADAL" clId="{DC8323A3-A953-421B-BEE2-B47189020754}" dt="2022-04-09T03:36:36.645" v="2929" actId="1076"/>
        <pc:sldMkLst>
          <pc:docMk/>
          <pc:sldMk cId="1586584264" sldId="288"/>
        </pc:sldMkLst>
        <pc:spChg chg="mod">
          <ac:chgData name="MUHAMMAD NAZHAN BIN RAMLI" userId="a39b014c-4f7f-4c1a-90c1-678384d8a843" providerId="ADAL" clId="{DC8323A3-A953-421B-BEE2-B47189020754}" dt="2022-04-09T03:33:31.250" v="2892" actId="20577"/>
          <ac:spMkLst>
            <pc:docMk/>
            <pc:sldMk cId="1586584264" sldId="288"/>
            <ac:spMk id="2" creationId="{C586F61A-3F48-4166-BF86-2AC58E61413D}"/>
          </ac:spMkLst>
        </pc:spChg>
        <pc:spChg chg="del">
          <ac:chgData name="MUHAMMAD NAZHAN BIN RAMLI" userId="a39b014c-4f7f-4c1a-90c1-678384d8a843" providerId="ADAL" clId="{DC8323A3-A953-421B-BEE2-B47189020754}" dt="2022-04-09T03:33:32.674" v="2893" actId="478"/>
          <ac:spMkLst>
            <pc:docMk/>
            <pc:sldMk cId="1586584264" sldId="288"/>
            <ac:spMk id="3" creationId="{57040615-1E74-4AE4-80B2-6EEC89D53839}"/>
          </ac:spMkLst>
        </pc:spChg>
        <pc:spChg chg="add mod">
          <ac:chgData name="MUHAMMAD NAZHAN BIN RAMLI" userId="a39b014c-4f7f-4c1a-90c1-678384d8a843" providerId="ADAL" clId="{DC8323A3-A953-421B-BEE2-B47189020754}" dt="2022-04-09T03:36:36.645" v="2929" actId="1076"/>
          <ac:spMkLst>
            <pc:docMk/>
            <pc:sldMk cId="1586584264" sldId="288"/>
            <ac:spMk id="6" creationId="{3DAFD955-B4BE-4E57-904A-ED80F71678FC}"/>
          </ac:spMkLst>
        </pc:spChg>
        <pc:picChg chg="add mod">
          <ac:chgData name="MUHAMMAD NAZHAN BIN RAMLI" userId="a39b014c-4f7f-4c1a-90c1-678384d8a843" providerId="ADAL" clId="{DC8323A3-A953-421B-BEE2-B47189020754}" dt="2022-04-09T03:35:19.998" v="2900" actId="1076"/>
          <ac:picMkLst>
            <pc:docMk/>
            <pc:sldMk cId="1586584264" sldId="288"/>
            <ac:picMk id="5122" creationId="{53497B2A-B633-4509-B50F-DEC88636D682}"/>
          </ac:picMkLst>
        </pc:picChg>
        <pc:picChg chg="add mod">
          <ac:chgData name="MUHAMMAD NAZHAN BIN RAMLI" userId="a39b014c-4f7f-4c1a-90c1-678384d8a843" providerId="ADAL" clId="{DC8323A3-A953-421B-BEE2-B47189020754}" dt="2022-04-09T03:35:16.614" v="2899" actId="1076"/>
          <ac:picMkLst>
            <pc:docMk/>
            <pc:sldMk cId="1586584264" sldId="288"/>
            <ac:picMk id="5124" creationId="{51D51C0C-F4C6-434F-BFF8-B83A6B410B90}"/>
          </ac:picMkLst>
        </pc:picChg>
      </pc:sldChg>
      <pc:sldChg chg="addSp delSp modSp new mod ord">
        <pc:chgData name="MUHAMMAD NAZHAN BIN RAMLI" userId="a39b014c-4f7f-4c1a-90c1-678384d8a843" providerId="ADAL" clId="{DC8323A3-A953-421B-BEE2-B47189020754}" dt="2022-04-09T04:44:12.777" v="3890" actId="20577"/>
        <pc:sldMkLst>
          <pc:docMk/>
          <pc:sldMk cId="2819551475" sldId="289"/>
        </pc:sldMkLst>
        <pc:spChg chg="mod">
          <ac:chgData name="MUHAMMAD NAZHAN BIN RAMLI" userId="a39b014c-4f7f-4c1a-90c1-678384d8a843" providerId="ADAL" clId="{DC8323A3-A953-421B-BEE2-B47189020754}" dt="2022-04-09T04:44:12.777" v="3890" actId="20577"/>
          <ac:spMkLst>
            <pc:docMk/>
            <pc:sldMk cId="2819551475" sldId="289"/>
            <ac:spMk id="2" creationId="{48171309-EDF7-47B8-B7C9-28C0108918FC}"/>
          </ac:spMkLst>
        </pc:spChg>
        <pc:spChg chg="del">
          <ac:chgData name="MUHAMMAD NAZHAN BIN RAMLI" userId="a39b014c-4f7f-4c1a-90c1-678384d8a843" providerId="ADAL" clId="{DC8323A3-A953-421B-BEE2-B47189020754}" dt="2022-04-09T03:52:50.125" v="2976" actId="478"/>
          <ac:spMkLst>
            <pc:docMk/>
            <pc:sldMk cId="2819551475" sldId="289"/>
            <ac:spMk id="3" creationId="{E1A84491-9259-4AA2-A0EC-6251826961DC}"/>
          </ac:spMkLst>
        </pc:spChg>
        <pc:spChg chg="add mod">
          <ac:chgData name="MUHAMMAD NAZHAN BIN RAMLI" userId="a39b014c-4f7f-4c1a-90c1-678384d8a843" providerId="ADAL" clId="{DC8323A3-A953-421B-BEE2-B47189020754}" dt="2022-04-09T04:15:42.858" v="3173" actId="20577"/>
          <ac:spMkLst>
            <pc:docMk/>
            <pc:sldMk cId="2819551475" sldId="289"/>
            <ac:spMk id="4" creationId="{9A1E5F28-9EBC-4206-AECF-46640E18D9CA}"/>
          </ac:spMkLst>
        </pc:spChg>
        <pc:spChg chg="add mod">
          <ac:chgData name="MUHAMMAD NAZHAN BIN RAMLI" userId="a39b014c-4f7f-4c1a-90c1-678384d8a843" providerId="ADAL" clId="{DC8323A3-A953-421B-BEE2-B47189020754}" dt="2022-04-09T04:15:54.729" v="3177" actId="1076"/>
          <ac:spMkLst>
            <pc:docMk/>
            <pc:sldMk cId="2819551475" sldId="289"/>
            <ac:spMk id="8" creationId="{07084249-E34A-48E4-82AD-840500A685E0}"/>
          </ac:spMkLst>
        </pc:spChg>
        <pc:picChg chg="add mod">
          <ac:chgData name="MUHAMMAD NAZHAN BIN RAMLI" userId="a39b014c-4f7f-4c1a-90c1-678384d8a843" providerId="ADAL" clId="{DC8323A3-A953-421B-BEE2-B47189020754}" dt="2022-04-09T03:55:07.658" v="2984" actId="1076"/>
          <ac:picMkLst>
            <pc:docMk/>
            <pc:sldMk cId="2819551475" sldId="289"/>
            <ac:picMk id="6146" creationId="{FD651BAF-BD7B-4C07-8961-F637B0439762}"/>
          </ac:picMkLst>
        </pc:picChg>
        <pc:picChg chg="add mod">
          <ac:chgData name="MUHAMMAD NAZHAN BIN RAMLI" userId="a39b014c-4f7f-4c1a-90c1-678384d8a843" providerId="ADAL" clId="{DC8323A3-A953-421B-BEE2-B47189020754}" dt="2022-04-09T03:55:05.910" v="2983" actId="1076"/>
          <ac:picMkLst>
            <pc:docMk/>
            <pc:sldMk cId="2819551475" sldId="289"/>
            <ac:picMk id="6148" creationId="{FF40445F-9193-41A6-B934-7D3C61C4013B}"/>
          </ac:picMkLst>
        </pc:picChg>
      </pc:sldChg>
      <pc:sldChg chg="modSp add mod ord">
        <pc:chgData name="MUHAMMAD NAZHAN BIN RAMLI" userId="a39b014c-4f7f-4c1a-90c1-678384d8a843" providerId="ADAL" clId="{DC8323A3-A953-421B-BEE2-B47189020754}" dt="2022-04-09T03:46:46.458" v="2946" actId="20577"/>
        <pc:sldMkLst>
          <pc:docMk/>
          <pc:sldMk cId="1865460909" sldId="290"/>
        </pc:sldMkLst>
        <pc:spChg chg="mod">
          <ac:chgData name="MUHAMMAD NAZHAN BIN RAMLI" userId="a39b014c-4f7f-4c1a-90c1-678384d8a843" providerId="ADAL" clId="{DC8323A3-A953-421B-BEE2-B47189020754}" dt="2022-04-09T03:46:46.458" v="2946" actId="20577"/>
          <ac:spMkLst>
            <pc:docMk/>
            <pc:sldMk cId="1865460909" sldId="290"/>
            <ac:spMk id="4" creationId="{8FCA6F65-82EB-4551-AC2A-A3281DED09BC}"/>
          </ac:spMkLst>
        </pc:spChg>
      </pc:sldChg>
      <pc:sldChg chg="addSp delSp modSp new mod">
        <pc:chgData name="MUHAMMAD NAZHAN BIN RAMLI" userId="a39b014c-4f7f-4c1a-90c1-678384d8a843" providerId="ADAL" clId="{DC8323A3-A953-421B-BEE2-B47189020754}" dt="2022-04-09T04:32:30.759" v="3565" actId="732"/>
        <pc:sldMkLst>
          <pc:docMk/>
          <pc:sldMk cId="1224066994" sldId="291"/>
        </pc:sldMkLst>
        <pc:spChg chg="mod">
          <ac:chgData name="MUHAMMAD NAZHAN BIN RAMLI" userId="a39b014c-4f7f-4c1a-90c1-678384d8a843" providerId="ADAL" clId="{DC8323A3-A953-421B-BEE2-B47189020754}" dt="2022-04-09T04:22:10.996" v="3262" actId="20577"/>
          <ac:spMkLst>
            <pc:docMk/>
            <pc:sldMk cId="1224066994" sldId="291"/>
            <ac:spMk id="2" creationId="{DCF1F4D2-1D56-4A36-8B03-0EC0A94ED65D}"/>
          </ac:spMkLst>
        </pc:spChg>
        <pc:spChg chg="del">
          <ac:chgData name="MUHAMMAD NAZHAN BIN RAMLI" userId="a39b014c-4f7f-4c1a-90c1-678384d8a843" providerId="ADAL" clId="{DC8323A3-A953-421B-BEE2-B47189020754}" dt="2022-04-09T03:56:12.939" v="3012" actId="478"/>
          <ac:spMkLst>
            <pc:docMk/>
            <pc:sldMk cId="1224066994" sldId="291"/>
            <ac:spMk id="3" creationId="{BD3F21E4-711A-4BD6-BE56-D9AFD72C4C96}"/>
          </ac:spMkLst>
        </pc:spChg>
        <pc:spChg chg="add mod">
          <ac:chgData name="MUHAMMAD NAZHAN BIN RAMLI" userId="a39b014c-4f7f-4c1a-90c1-678384d8a843" providerId="ADAL" clId="{DC8323A3-A953-421B-BEE2-B47189020754}" dt="2022-04-09T04:32:21.081" v="3561" actId="1076"/>
          <ac:spMkLst>
            <pc:docMk/>
            <pc:sldMk cId="1224066994" sldId="291"/>
            <ac:spMk id="6" creationId="{FD10C12F-7474-4A80-94A1-9B8F232A4A87}"/>
          </ac:spMkLst>
        </pc:spChg>
        <pc:picChg chg="add mod">
          <ac:chgData name="MUHAMMAD NAZHAN BIN RAMLI" userId="a39b014c-4f7f-4c1a-90c1-678384d8a843" providerId="ADAL" clId="{DC8323A3-A953-421B-BEE2-B47189020754}" dt="2022-04-09T04:32:19.546" v="3560" actId="14100"/>
          <ac:picMkLst>
            <pc:docMk/>
            <pc:sldMk cId="1224066994" sldId="291"/>
            <ac:picMk id="7170" creationId="{76387BFC-3D43-4080-805F-242C01272E4B}"/>
          </ac:picMkLst>
        </pc:picChg>
        <pc:picChg chg="add mod">
          <ac:chgData name="MUHAMMAD NAZHAN BIN RAMLI" userId="a39b014c-4f7f-4c1a-90c1-678384d8a843" providerId="ADAL" clId="{DC8323A3-A953-421B-BEE2-B47189020754}" dt="2022-04-09T04:32:30.759" v="3565" actId="732"/>
          <ac:picMkLst>
            <pc:docMk/>
            <pc:sldMk cId="1224066994" sldId="291"/>
            <ac:picMk id="7172" creationId="{EE500925-35D3-4648-8E4E-C3B84AB8481B}"/>
          </ac:picMkLst>
        </pc:picChg>
      </pc:sldChg>
      <pc:sldChg chg="addSp delSp modSp new mod">
        <pc:chgData name="MUHAMMAD NAZHAN BIN RAMLI" userId="a39b014c-4f7f-4c1a-90c1-678384d8a843" providerId="ADAL" clId="{DC8323A3-A953-421B-BEE2-B47189020754}" dt="2022-04-09T04:42:33.682" v="3849" actId="20577"/>
        <pc:sldMkLst>
          <pc:docMk/>
          <pc:sldMk cId="976282257" sldId="292"/>
        </pc:sldMkLst>
        <pc:spChg chg="mod">
          <ac:chgData name="MUHAMMAD NAZHAN BIN RAMLI" userId="a39b014c-4f7f-4c1a-90c1-678384d8a843" providerId="ADAL" clId="{DC8323A3-A953-421B-BEE2-B47189020754}" dt="2022-04-09T04:42:33.682" v="3849" actId="20577"/>
          <ac:spMkLst>
            <pc:docMk/>
            <pc:sldMk cId="976282257" sldId="292"/>
            <ac:spMk id="2" creationId="{BF83DCE7-F57B-446E-BC9F-4FC79ADE138D}"/>
          </ac:spMkLst>
        </pc:spChg>
        <pc:spChg chg="del">
          <ac:chgData name="MUHAMMAD NAZHAN BIN RAMLI" userId="a39b014c-4f7f-4c1a-90c1-678384d8a843" providerId="ADAL" clId="{DC8323A3-A953-421B-BEE2-B47189020754}" dt="2022-04-09T04:18:33.321" v="3242" actId="478"/>
          <ac:spMkLst>
            <pc:docMk/>
            <pc:sldMk cId="976282257" sldId="292"/>
            <ac:spMk id="3" creationId="{9344D265-ECD4-4FC4-A6FD-3171629C47F8}"/>
          </ac:spMkLst>
        </pc:spChg>
        <pc:spChg chg="add">
          <ac:chgData name="MUHAMMAD NAZHAN BIN RAMLI" userId="a39b014c-4f7f-4c1a-90c1-678384d8a843" providerId="ADAL" clId="{DC8323A3-A953-421B-BEE2-B47189020754}" dt="2022-04-09T04:39:07.871" v="3775"/>
          <ac:spMkLst>
            <pc:docMk/>
            <pc:sldMk cId="976282257" sldId="292"/>
            <ac:spMk id="8" creationId="{087E7FF7-8E6D-4E7D-8C1B-778C46898682}"/>
          </ac:spMkLst>
        </pc:spChg>
        <pc:spChg chg="add mod">
          <ac:chgData name="MUHAMMAD NAZHAN BIN RAMLI" userId="a39b014c-4f7f-4c1a-90c1-678384d8a843" providerId="ADAL" clId="{DC8323A3-A953-421B-BEE2-B47189020754}" dt="2022-04-09T04:39:12.661" v="3776"/>
          <ac:spMkLst>
            <pc:docMk/>
            <pc:sldMk cId="976282257" sldId="292"/>
            <ac:spMk id="9" creationId="{F50EB2A2-5D18-4298-AB08-526C05B970FE}"/>
          </ac:spMkLst>
        </pc:spChg>
        <pc:spChg chg="add mod">
          <ac:chgData name="MUHAMMAD NAZHAN BIN RAMLI" userId="a39b014c-4f7f-4c1a-90c1-678384d8a843" providerId="ADAL" clId="{DC8323A3-A953-421B-BEE2-B47189020754}" dt="2022-04-09T04:40:01.292" v="3833" actId="1076"/>
          <ac:spMkLst>
            <pc:docMk/>
            <pc:sldMk cId="976282257" sldId="292"/>
            <ac:spMk id="12" creationId="{D1908DA4-7B91-488C-9DEB-492EE1AE9C19}"/>
          </ac:spMkLst>
        </pc:spChg>
        <pc:spChg chg="add mod">
          <ac:chgData name="MUHAMMAD NAZHAN BIN RAMLI" userId="a39b014c-4f7f-4c1a-90c1-678384d8a843" providerId="ADAL" clId="{DC8323A3-A953-421B-BEE2-B47189020754}" dt="2022-04-09T04:40:03.024" v="3834" actId="1076"/>
          <ac:spMkLst>
            <pc:docMk/>
            <pc:sldMk cId="976282257" sldId="292"/>
            <ac:spMk id="15" creationId="{BB921767-2C5C-440B-A550-3027DC0BA5E8}"/>
          </ac:spMkLst>
        </pc:spChg>
        <pc:picChg chg="add mod">
          <ac:chgData name="MUHAMMAD NAZHAN BIN RAMLI" userId="a39b014c-4f7f-4c1a-90c1-678384d8a843" providerId="ADAL" clId="{DC8323A3-A953-421B-BEE2-B47189020754}" dt="2022-04-09T04:38:49.216" v="3772" actId="1076"/>
          <ac:picMkLst>
            <pc:docMk/>
            <pc:sldMk cId="976282257" sldId="292"/>
            <ac:picMk id="5" creationId="{D457EED3-C14E-42D0-BD16-FF38CE3E6251}"/>
          </ac:picMkLst>
        </pc:picChg>
        <pc:picChg chg="add del mod">
          <ac:chgData name="MUHAMMAD NAZHAN BIN RAMLI" userId="a39b014c-4f7f-4c1a-90c1-678384d8a843" providerId="ADAL" clId="{DC8323A3-A953-421B-BEE2-B47189020754}" dt="2022-04-09T04:39:16.046" v="3778" actId="478"/>
          <ac:picMkLst>
            <pc:docMk/>
            <pc:sldMk cId="976282257" sldId="292"/>
            <ac:picMk id="7" creationId="{C0AAE67F-917A-429F-A3CB-84D856E2C0C5}"/>
          </ac:picMkLst>
        </pc:picChg>
        <pc:picChg chg="add mod">
          <ac:chgData name="MUHAMMAD NAZHAN BIN RAMLI" userId="a39b014c-4f7f-4c1a-90c1-678384d8a843" providerId="ADAL" clId="{DC8323A3-A953-421B-BEE2-B47189020754}" dt="2022-04-09T04:39:27.182" v="3782" actId="1076"/>
          <ac:picMkLst>
            <pc:docMk/>
            <pc:sldMk cId="976282257" sldId="292"/>
            <ac:picMk id="11" creationId="{3E790F27-582E-49BA-981B-0DE9A91BC2FC}"/>
          </ac:picMkLst>
        </pc:picChg>
        <pc:picChg chg="add mod">
          <ac:chgData name="MUHAMMAD NAZHAN BIN RAMLI" userId="a39b014c-4f7f-4c1a-90c1-678384d8a843" providerId="ADAL" clId="{DC8323A3-A953-421B-BEE2-B47189020754}" dt="2022-04-09T04:38:51.897" v="3774" actId="1076"/>
          <ac:picMkLst>
            <pc:docMk/>
            <pc:sldMk cId="976282257" sldId="292"/>
            <ac:picMk id="8194" creationId="{20F2C5AC-EE14-458E-9486-A4A5494D8489}"/>
          </ac:picMkLst>
        </pc:picChg>
      </pc:sldChg>
      <pc:sldChg chg="modSp add mod">
        <pc:chgData name="MUHAMMAD NAZHAN BIN RAMLI" userId="a39b014c-4f7f-4c1a-90c1-678384d8a843" providerId="ADAL" clId="{DC8323A3-A953-421B-BEE2-B47189020754}" dt="2022-04-09T04:22:40.043" v="3304" actId="20577"/>
        <pc:sldMkLst>
          <pc:docMk/>
          <pc:sldMk cId="289057669" sldId="293"/>
        </pc:sldMkLst>
        <pc:spChg chg="mod">
          <ac:chgData name="MUHAMMAD NAZHAN BIN RAMLI" userId="a39b014c-4f7f-4c1a-90c1-678384d8a843" providerId="ADAL" clId="{DC8323A3-A953-421B-BEE2-B47189020754}" dt="2022-04-09T04:22:40.043" v="3304" actId="20577"/>
          <ac:spMkLst>
            <pc:docMk/>
            <pc:sldMk cId="289057669" sldId="293"/>
            <ac:spMk id="4" creationId="{8FCA6F65-82EB-4551-AC2A-A3281DED09BC}"/>
          </ac:spMkLst>
        </pc:spChg>
      </pc:sldChg>
      <pc:sldChg chg="addSp delSp modSp new mod">
        <pc:chgData name="MUHAMMAD NAZHAN BIN RAMLI" userId="a39b014c-4f7f-4c1a-90c1-678384d8a843" providerId="ADAL" clId="{DC8323A3-A953-421B-BEE2-B47189020754}" dt="2022-04-09T04:31:38.953" v="3558" actId="1076"/>
        <pc:sldMkLst>
          <pc:docMk/>
          <pc:sldMk cId="1466124023" sldId="294"/>
        </pc:sldMkLst>
        <pc:spChg chg="mod">
          <ac:chgData name="MUHAMMAD NAZHAN BIN RAMLI" userId="a39b014c-4f7f-4c1a-90c1-678384d8a843" providerId="ADAL" clId="{DC8323A3-A953-421B-BEE2-B47189020754}" dt="2022-04-09T04:23:44.537" v="3354" actId="20577"/>
          <ac:spMkLst>
            <pc:docMk/>
            <pc:sldMk cId="1466124023" sldId="294"/>
            <ac:spMk id="2" creationId="{534A588B-688F-40C3-A7A6-0EA3DC9EBC4A}"/>
          </ac:spMkLst>
        </pc:spChg>
        <pc:spChg chg="del">
          <ac:chgData name="MUHAMMAD NAZHAN BIN RAMLI" userId="a39b014c-4f7f-4c1a-90c1-678384d8a843" providerId="ADAL" clId="{DC8323A3-A953-421B-BEE2-B47189020754}" dt="2022-04-09T04:23:45.830" v="3355" actId="478"/>
          <ac:spMkLst>
            <pc:docMk/>
            <pc:sldMk cId="1466124023" sldId="294"/>
            <ac:spMk id="3" creationId="{C127771D-FDF4-4E6A-8D51-37C14378BDCA}"/>
          </ac:spMkLst>
        </pc:spChg>
        <pc:spChg chg="add mod">
          <ac:chgData name="MUHAMMAD NAZHAN BIN RAMLI" userId="a39b014c-4f7f-4c1a-90c1-678384d8a843" providerId="ADAL" clId="{DC8323A3-A953-421B-BEE2-B47189020754}" dt="2022-04-09T04:26:56.224" v="3421" actId="1076"/>
          <ac:spMkLst>
            <pc:docMk/>
            <pc:sldMk cId="1466124023" sldId="294"/>
            <ac:spMk id="7" creationId="{397CCFD9-5571-48AD-B18B-5A8E011EE788}"/>
          </ac:spMkLst>
        </pc:spChg>
        <pc:spChg chg="add mod">
          <ac:chgData name="MUHAMMAD NAZHAN BIN RAMLI" userId="a39b014c-4f7f-4c1a-90c1-678384d8a843" providerId="ADAL" clId="{DC8323A3-A953-421B-BEE2-B47189020754}" dt="2022-04-09T04:31:36.689" v="3557" actId="1076"/>
          <ac:spMkLst>
            <pc:docMk/>
            <pc:sldMk cId="1466124023" sldId="294"/>
            <ac:spMk id="9" creationId="{14EB2662-7C73-4D4B-B9E0-7434F74252C7}"/>
          </ac:spMkLst>
        </pc:spChg>
        <pc:picChg chg="add mod">
          <ac:chgData name="MUHAMMAD NAZHAN BIN RAMLI" userId="a39b014c-4f7f-4c1a-90c1-678384d8a843" providerId="ADAL" clId="{DC8323A3-A953-421B-BEE2-B47189020754}" dt="2022-04-09T04:31:33.781" v="3556" actId="14100"/>
          <ac:picMkLst>
            <pc:docMk/>
            <pc:sldMk cId="1466124023" sldId="294"/>
            <ac:picMk id="5" creationId="{363D37FE-FBAE-436E-8852-FF7D9DD3F57B}"/>
          </ac:picMkLst>
        </pc:picChg>
        <pc:picChg chg="add mod">
          <ac:chgData name="MUHAMMAD NAZHAN BIN RAMLI" userId="a39b014c-4f7f-4c1a-90c1-678384d8a843" providerId="ADAL" clId="{DC8323A3-A953-421B-BEE2-B47189020754}" dt="2022-04-09T04:26:57.933" v="3422" actId="1076"/>
          <ac:picMkLst>
            <pc:docMk/>
            <pc:sldMk cId="1466124023" sldId="294"/>
            <ac:picMk id="8" creationId="{34FFD04B-D465-4A22-B62D-8FF1773F8E5E}"/>
          </ac:picMkLst>
        </pc:picChg>
        <pc:picChg chg="add mod">
          <ac:chgData name="MUHAMMAD NAZHAN BIN RAMLI" userId="a39b014c-4f7f-4c1a-90c1-678384d8a843" providerId="ADAL" clId="{DC8323A3-A953-421B-BEE2-B47189020754}" dt="2022-04-09T04:31:38.953" v="3558" actId="1076"/>
          <ac:picMkLst>
            <pc:docMk/>
            <pc:sldMk cId="1466124023" sldId="294"/>
            <ac:picMk id="11" creationId="{D431D8A4-2325-46E4-BFB0-DBD634469466}"/>
          </ac:picMkLst>
        </pc:picChg>
        <pc:picChg chg="add mod">
          <ac:chgData name="MUHAMMAD NAZHAN BIN RAMLI" userId="a39b014c-4f7f-4c1a-90c1-678384d8a843" providerId="ADAL" clId="{DC8323A3-A953-421B-BEE2-B47189020754}" dt="2022-04-09T04:26:52.924" v="3420" actId="1076"/>
          <ac:picMkLst>
            <pc:docMk/>
            <pc:sldMk cId="1466124023" sldId="294"/>
            <ac:picMk id="9218" creationId="{4A7133F8-5D4A-410C-96C7-F247B4099F84}"/>
          </ac:picMkLst>
        </pc:picChg>
      </pc:sldChg>
      <pc:sldChg chg="addSp delSp modSp new mod">
        <pc:chgData name="MUHAMMAD NAZHAN BIN RAMLI" userId="a39b014c-4f7f-4c1a-90c1-678384d8a843" providerId="ADAL" clId="{DC8323A3-A953-421B-BEE2-B47189020754}" dt="2022-04-09T04:30:08.274" v="3532" actId="1076"/>
        <pc:sldMkLst>
          <pc:docMk/>
          <pc:sldMk cId="596787337" sldId="295"/>
        </pc:sldMkLst>
        <pc:spChg chg="mod">
          <ac:chgData name="MUHAMMAD NAZHAN BIN RAMLI" userId="a39b014c-4f7f-4c1a-90c1-678384d8a843" providerId="ADAL" clId="{DC8323A3-A953-421B-BEE2-B47189020754}" dt="2022-04-09T04:28:02.954" v="3459" actId="20577"/>
          <ac:spMkLst>
            <pc:docMk/>
            <pc:sldMk cId="596787337" sldId="295"/>
            <ac:spMk id="2" creationId="{09FA4B2E-EC12-420E-9309-6C7111677430}"/>
          </ac:spMkLst>
        </pc:spChg>
        <pc:spChg chg="del">
          <ac:chgData name="MUHAMMAD NAZHAN BIN RAMLI" userId="a39b014c-4f7f-4c1a-90c1-678384d8a843" providerId="ADAL" clId="{DC8323A3-A953-421B-BEE2-B47189020754}" dt="2022-04-09T04:28:04.877" v="3460" actId="478"/>
          <ac:spMkLst>
            <pc:docMk/>
            <pc:sldMk cId="596787337" sldId="295"/>
            <ac:spMk id="3" creationId="{D477BA8E-C408-4CD7-9B49-FDC9AA27F842}"/>
          </ac:spMkLst>
        </pc:spChg>
        <pc:spChg chg="add mod">
          <ac:chgData name="MUHAMMAD NAZHAN BIN RAMLI" userId="a39b014c-4f7f-4c1a-90c1-678384d8a843" providerId="ADAL" clId="{DC8323A3-A953-421B-BEE2-B47189020754}" dt="2022-04-09T04:29:35.404" v="3492" actId="20577"/>
          <ac:spMkLst>
            <pc:docMk/>
            <pc:sldMk cId="596787337" sldId="295"/>
            <ac:spMk id="6" creationId="{64AD77B9-1B34-4DC5-B634-09E809A3C028}"/>
          </ac:spMkLst>
        </pc:spChg>
        <pc:spChg chg="add del mod">
          <ac:chgData name="MUHAMMAD NAZHAN BIN RAMLI" userId="a39b014c-4f7f-4c1a-90c1-678384d8a843" providerId="ADAL" clId="{DC8323A3-A953-421B-BEE2-B47189020754}" dt="2022-04-09T04:30:02.597" v="3531" actId="478"/>
          <ac:spMkLst>
            <pc:docMk/>
            <pc:sldMk cId="596787337" sldId="295"/>
            <ac:spMk id="8" creationId="{8A370EE6-32DA-48F9-82F2-72DDDEA7B87D}"/>
          </ac:spMkLst>
        </pc:spChg>
        <pc:spChg chg="add mod">
          <ac:chgData name="MUHAMMAD NAZHAN BIN RAMLI" userId="a39b014c-4f7f-4c1a-90c1-678384d8a843" providerId="ADAL" clId="{DC8323A3-A953-421B-BEE2-B47189020754}" dt="2022-04-09T04:30:08.274" v="3532" actId="1076"/>
          <ac:spMkLst>
            <pc:docMk/>
            <pc:sldMk cId="596787337" sldId="295"/>
            <ac:spMk id="9" creationId="{9C8754E7-C455-4417-A70C-089BB8F42EB5}"/>
          </ac:spMkLst>
        </pc:spChg>
        <pc:picChg chg="add mod">
          <ac:chgData name="MUHAMMAD NAZHAN BIN RAMLI" userId="a39b014c-4f7f-4c1a-90c1-678384d8a843" providerId="ADAL" clId="{DC8323A3-A953-421B-BEE2-B47189020754}" dt="2022-04-09T04:28:46.574" v="3470" actId="1076"/>
          <ac:picMkLst>
            <pc:docMk/>
            <pc:sldMk cId="596787337" sldId="295"/>
            <ac:picMk id="10242" creationId="{FB83B39F-B349-4437-A3E9-2A8797F675D0}"/>
          </ac:picMkLst>
        </pc:picChg>
        <pc:picChg chg="add mod">
          <ac:chgData name="MUHAMMAD NAZHAN BIN RAMLI" userId="a39b014c-4f7f-4c1a-90c1-678384d8a843" providerId="ADAL" clId="{DC8323A3-A953-421B-BEE2-B47189020754}" dt="2022-04-09T04:28:45.539" v="3469" actId="14100"/>
          <ac:picMkLst>
            <pc:docMk/>
            <pc:sldMk cId="596787337" sldId="295"/>
            <ac:picMk id="10244" creationId="{FE628788-C7F0-4A40-8C98-34CEAD66F95D}"/>
          </ac:picMkLst>
        </pc:picChg>
      </pc:sldChg>
      <pc:sldChg chg="addSp delSp modSp new mod">
        <pc:chgData name="MUHAMMAD NAZHAN BIN RAMLI" userId="a39b014c-4f7f-4c1a-90c1-678384d8a843" providerId="ADAL" clId="{DC8323A3-A953-421B-BEE2-B47189020754}" dt="2022-04-09T04:36:25.448" v="3700" actId="1076"/>
        <pc:sldMkLst>
          <pc:docMk/>
          <pc:sldMk cId="2560962036" sldId="296"/>
        </pc:sldMkLst>
        <pc:spChg chg="mod">
          <ac:chgData name="MUHAMMAD NAZHAN BIN RAMLI" userId="a39b014c-4f7f-4c1a-90c1-678384d8a843" providerId="ADAL" clId="{DC8323A3-A953-421B-BEE2-B47189020754}" dt="2022-04-09T04:32:52.545" v="3591" actId="20577"/>
          <ac:spMkLst>
            <pc:docMk/>
            <pc:sldMk cId="2560962036" sldId="296"/>
            <ac:spMk id="2" creationId="{16DF004E-BCE8-4C57-866B-67ADBC576C29}"/>
          </ac:spMkLst>
        </pc:spChg>
        <pc:spChg chg="del">
          <ac:chgData name="MUHAMMAD NAZHAN BIN RAMLI" userId="a39b014c-4f7f-4c1a-90c1-678384d8a843" providerId="ADAL" clId="{DC8323A3-A953-421B-BEE2-B47189020754}" dt="2022-04-09T04:32:57.665" v="3592"/>
          <ac:spMkLst>
            <pc:docMk/>
            <pc:sldMk cId="2560962036" sldId="296"/>
            <ac:spMk id="3" creationId="{F3B6A513-E30A-47FB-845B-2A9E5B9DB5C1}"/>
          </ac:spMkLst>
        </pc:spChg>
        <pc:spChg chg="add mod">
          <ac:chgData name="MUHAMMAD NAZHAN BIN RAMLI" userId="a39b014c-4f7f-4c1a-90c1-678384d8a843" providerId="ADAL" clId="{DC8323A3-A953-421B-BEE2-B47189020754}" dt="2022-04-09T04:34:16.084" v="3675" actId="1076"/>
          <ac:spMkLst>
            <pc:docMk/>
            <pc:sldMk cId="2560962036" sldId="296"/>
            <ac:spMk id="5" creationId="{246DC6C5-33C5-4A09-97BE-06F73DBC79BF}"/>
          </ac:spMkLst>
        </pc:spChg>
        <pc:spChg chg="add mod">
          <ac:chgData name="MUHAMMAD NAZHAN BIN RAMLI" userId="a39b014c-4f7f-4c1a-90c1-678384d8a843" providerId="ADAL" clId="{DC8323A3-A953-421B-BEE2-B47189020754}" dt="2022-04-09T04:34:31.265" v="3697" actId="20577"/>
          <ac:spMkLst>
            <pc:docMk/>
            <pc:sldMk cId="2560962036" sldId="296"/>
            <ac:spMk id="8" creationId="{12CCC2B7-B971-4073-A0EB-FF02EBAFCE7C}"/>
          </ac:spMkLst>
        </pc:spChg>
        <pc:picChg chg="add del mod">
          <ac:chgData name="MUHAMMAD NAZHAN BIN RAMLI" userId="a39b014c-4f7f-4c1a-90c1-678384d8a843" providerId="ADAL" clId="{DC8323A3-A953-421B-BEE2-B47189020754}" dt="2022-04-09T04:36:23.841" v="3698" actId="478"/>
          <ac:picMkLst>
            <pc:docMk/>
            <pc:sldMk cId="2560962036" sldId="296"/>
            <ac:picMk id="6" creationId="{2ADE81D8-7731-4A6E-80C6-8E56AFD641BC}"/>
          </ac:picMkLst>
        </pc:picChg>
        <pc:picChg chg="add mod">
          <ac:chgData name="MUHAMMAD NAZHAN BIN RAMLI" userId="a39b014c-4f7f-4c1a-90c1-678384d8a843" providerId="ADAL" clId="{DC8323A3-A953-421B-BEE2-B47189020754}" dt="2022-04-09T04:36:25.448" v="3700" actId="1076"/>
          <ac:picMkLst>
            <pc:docMk/>
            <pc:sldMk cId="2560962036" sldId="296"/>
            <ac:picMk id="9" creationId="{A10899A3-73A1-489C-8CEB-A733F0BF3AEF}"/>
          </ac:picMkLst>
        </pc:picChg>
        <pc:picChg chg="add mod">
          <ac:chgData name="MUHAMMAD NAZHAN BIN RAMLI" userId="a39b014c-4f7f-4c1a-90c1-678384d8a843" providerId="ADAL" clId="{DC8323A3-A953-421B-BEE2-B47189020754}" dt="2022-04-09T04:34:14.317" v="3674" actId="1076"/>
          <ac:picMkLst>
            <pc:docMk/>
            <pc:sldMk cId="2560962036" sldId="296"/>
            <ac:picMk id="11266" creationId="{B9E0EA57-58CD-4CEE-903C-FCD0758BA698}"/>
          </ac:picMkLst>
        </pc:picChg>
      </pc:sldChg>
      <pc:sldChg chg="addSp delSp modSp new mod">
        <pc:chgData name="MUHAMMAD NAZHAN BIN RAMLI" userId="a39b014c-4f7f-4c1a-90c1-678384d8a843" providerId="ADAL" clId="{DC8323A3-A953-421B-BEE2-B47189020754}" dt="2022-04-09T04:41:58.683" v="3837" actId="1076"/>
        <pc:sldMkLst>
          <pc:docMk/>
          <pc:sldMk cId="1412106937" sldId="297"/>
        </pc:sldMkLst>
        <pc:spChg chg="mod">
          <ac:chgData name="MUHAMMAD NAZHAN BIN RAMLI" userId="a39b014c-4f7f-4c1a-90c1-678384d8a843" providerId="ADAL" clId="{DC8323A3-A953-421B-BEE2-B47189020754}" dt="2022-04-09T04:37:01.749" v="3721" actId="20577"/>
          <ac:spMkLst>
            <pc:docMk/>
            <pc:sldMk cId="1412106937" sldId="297"/>
            <ac:spMk id="2" creationId="{84C3265E-84BE-42AB-A051-7535992B6344}"/>
          </ac:spMkLst>
        </pc:spChg>
        <pc:spChg chg="del mod">
          <ac:chgData name="MUHAMMAD NAZHAN BIN RAMLI" userId="a39b014c-4f7f-4c1a-90c1-678384d8a843" providerId="ADAL" clId="{DC8323A3-A953-421B-BEE2-B47189020754}" dt="2022-04-09T04:37:05.640" v="3723" actId="478"/>
          <ac:spMkLst>
            <pc:docMk/>
            <pc:sldMk cId="1412106937" sldId="297"/>
            <ac:spMk id="3" creationId="{A3044B53-769B-4985-88C6-4DC116647474}"/>
          </ac:spMkLst>
        </pc:spChg>
        <pc:spChg chg="add mod">
          <ac:chgData name="MUHAMMAD NAZHAN BIN RAMLI" userId="a39b014c-4f7f-4c1a-90c1-678384d8a843" providerId="ADAL" clId="{DC8323A3-A953-421B-BEE2-B47189020754}" dt="2022-04-09T04:41:57.199" v="3836" actId="1076"/>
          <ac:spMkLst>
            <pc:docMk/>
            <pc:sldMk cId="1412106937" sldId="297"/>
            <ac:spMk id="6" creationId="{CBBA3FAF-1D2C-4300-8D0A-78F41257A149}"/>
          </ac:spMkLst>
        </pc:spChg>
        <pc:picChg chg="add mod">
          <ac:chgData name="MUHAMMAD NAZHAN BIN RAMLI" userId="a39b014c-4f7f-4c1a-90c1-678384d8a843" providerId="ADAL" clId="{DC8323A3-A953-421B-BEE2-B47189020754}" dt="2022-04-09T04:41:58.683" v="3837" actId="1076"/>
          <ac:picMkLst>
            <pc:docMk/>
            <pc:sldMk cId="1412106937" sldId="297"/>
            <ac:picMk id="12290" creationId="{BD23674A-C1E5-4AF9-9A89-7154D6D2EC7C}"/>
          </ac:picMkLst>
        </pc:picChg>
      </pc:sldChg>
      <pc:sldChg chg="modSp new mod">
        <pc:chgData name="MUHAMMAD NAZHAN BIN RAMLI" userId="a39b014c-4f7f-4c1a-90c1-678384d8a843" providerId="ADAL" clId="{DC8323A3-A953-421B-BEE2-B47189020754}" dt="2022-04-09T08:29:47.798" v="4041" actId="14100"/>
        <pc:sldMkLst>
          <pc:docMk/>
          <pc:sldMk cId="4163197816" sldId="298"/>
        </pc:sldMkLst>
        <pc:spChg chg="mod">
          <ac:chgData name="MUHAMMAD NAZHAN BIN RAMLI" userId="a39b014c-4f7f-4c1a-90c1-678384d8a843" providerId="ADAL" clId="{DC8323A3-A953-421B-BEE2-B47189020754}" dt="2022-04-09T08:19:57.882" v="3913" actId="20577"/>
          <ac:spMkLst>
            <pc:docMk/>
            <pc:sldMk cId="4163197816" sldId="298"/>
            <ac:spMk id="2" creationId="{411738AE-1F16-47D6-AC58-132275659E4A}"/>
          </ac:spMkLst>
        </pc:spChg>
        <pc:spChg chg="mod">
          <ac:chgData name="MUHAMMAD NAZHAN BIN RAMLI" userId="a39b014c-4f7f-4c1a-90c1-678384d8a843" providerId="ADAL" clId="{DC8323A3-A953-421B-BEE2-B47189020754}" dt="2022-04-09T08:29:47.798" v="4041" actId="14100"/>
          <ac:spMkLst>
            <pc:docMk/>
            <pc:sldMk cId="4163197816" sldId="298"/>
            <ac:spMk id="3" creationId="{C62EDFC7-8F17-400D-AA14-E78105C26B94}"/>
          </ac:spMkLst>
        </pc:spChg>
      </pc:sldChg>
      <pc:sldChg chg="addSp delSp modSp new mod">
        <pc:chgData name="MUHAMMAD NAZHAN BIN RAMLI" userId="a39b014c-4f7f-4c1a-90c1-678384d8a843" providerId="ADAL" clId="{DC8323A3-A953-421B-BEE2-B47189020754}" dt="2022-04-09T04:44:34.994" v="3894" actId="20577"/>
        <pc:sldMkLst>
          <pc:docMk/>
          <pc:sldMk cId="2683105600" sldId="299"/>
        </pc:sldMkLst>
        <pc:spChg chg="mod">
          <ac:chgData name="MUHAMMAD NAZHAN BIN RAMLI" userId="a39b014c-4f7f-4c1a-90c1-678384d8a843" providerId="ADAL" clId="{DC8323A3-A953-421B-BEE2-B47189020754}" dt="2022-04-09T04:44:34.994" v="3894" actId="20577"/>
          <ac:spMkLst>
            <pc:docMk/>
            <pc:sldMk cId="2683105600" sldId="299"/>
            <ac:spMk id="2" creationId="{838FEE7A-9A0B-48FF-97E6-F9E795FED9A5}"/>
          </ac:spMkLst>
        </pc:spChg>
        <pc:spChg chg="del">
          <ac:chgData name="MUHAMMAD NAZHAN BIN RAMLI" userId="a39b014c-4f7f-4c1a-90c1-678384d8a843" providerId="ADAL" clId="{DC8323A3-A953-421B-BEE2-B47189020754}" dt="2022-04-09T04:44:10.328" v="3888" actId="478"/>
          <ac:spMkLst>
            <pc:docMk/>
            <pc:sldMk cId="2683105600" sldId="299"/>
            <ac:spMk id="3" creationId="{074E812C-B54A-43C9-AD2E-C2B0C8270530}"/>
          </ac:spMkLst>
        </pc:spChg>
        <pc:picChg chg="add mod">
          <ac:chgData name="MUHAMMAD NAZHAN BIN RAMLI" userId="a39b014c-4f7f-4c1a-90c1-678384d8a843" providerId="ADAL" clId="{DC8323A3-A953-421B-BEE2-B47189020754}" dt="2022-04-09T04:44:32.952" v="3893" actId="1076"/>
          <ac:picMkLst>
            <pc:docMk/>
            <pc:sldMk cId="2683105600" sldId="299"/>
            <ac:picMk id="5" creationId="{1D4A962F-ED2B-4499-81F1-18B75CA4F290}"/>
          </ac:picMkLst>
        </pc:picChg>
      </pc:sldChg>
      <pc:sldChg chg="add del">
        <pc:chgData name="MUHAMMAD NAZHAN BIN RAMLI" userId="a39b014c-4f7f-4c1a-90c1-678384d8a843" providerId="ADAL" clId="{DC8323A3-A953-421B-BEE2-B47189020754}" dt="2022-04-10T23:29:07.885" v="4104" actId="47"/>
        <pc:sldMkLst>
          <pc:docMk/>
          <pc:sldMk cId="664840816" sldId="300"/>
        </pc:sldMkLst>
      </pc:sldChg>
    </pc:docChg>
  </pc:docChgLst>
  <pc:docChgLst>
    <pc:chgData name="MUHAMMAD NAZHAN BIN RAMLI" userId="a39b014c-4f7f-4c1a-90c1-678384d8a843" providerId="ADAL" clId="{6FC7D1BB-9CF8-4121-939D-546B59C680DC}"/>
    <pc:docChg chg="undo custSel addSld delSld modSld">
      <pc:chgData name="MUHAMMAD NAZHAN BIN RAMLI" userId="a39b014c-4f7f-4c1a-90c1-678384d8a843" providerId="ADAL" clId="{6FC7D1BB-9CF8-4121-939D-546B59C680DC}" dt="2022-05-11T10:30:32.768" v="400" actId="20577"/>
      <pc:docMkLst>
        <pc:docMk/>
      </pc:docMkLst>
      <pc:sldChg chg="modSp mod">
        <pc:chgData name="MUHAMMAD NAZHAN BIN RAMLI" userId="a39b014c-4f7f-4c1a-90c1-678384d8a843" providerId="ADAL" clId="{6FC7D1BB-9CF8-4121-939D-546B59C680DC}" dt="2022-05-11T10:06:27.413" v="14" actId="20577"/>
        <pc:sldMkLst>
          <pc:docMk/>
          <pc:sldMk cId="555111805" sldId="256"/>
        </pc:sldMkLst>
        <pc:spChg chg="mod">
          <ac:chgData name="MUHAMMAD NAZHAN BIN RAMLI" userId="a39b014c-4f7f-4c1a-90c1-678384d8a843" providerId="ADAL" clId="{6FC7D1BB-9CF8-4121-939D-546B59C680DC}" dt="2022-05-11T10:06:27.413" v="14" actId="20577"/>
          <ac:spMkLst>
            <pc:docMk/>
            <pc:sldMk cId="555111805" sldId="256"/>
            <ac:spMk id="2" creationId="{68FF2690-C99E-4BE3-8028-C5F208E79BE4}"/>
          </ac:spMkLst>
        </pc:spChg>
      </pc:sldChg>
      <pc:sldChg chg="addSp delSp modSp add del mod">
        <pc:chgData name="MUHAMMAD NAZHAN BIN RAMLI" userId="a39b014c-4f7f-4c1a-90c1-678384d8a843" providerId="ADAL" clId="{6FC7D1BB-9CF8-4121-939D-546B59C680DC}" dt="2022-05-11T10:11:40.529" v="78" actId="47"/>
        <pc:sldMkLst>
          <pc:docMk/>
          <pc:sldMk cId="1958218205" sldId="257"/>
        </pc:sldMkLst>
        <pc:spChg chg="mod">
          <ac:chgData name="MUHAMMAD NAZHAN BIN RAMLI" userId="a39b014c-4f7f-4c1a-90c1-678384d8a843" providerId="ADAL" clId="{6FC7D1BB-9CF8-4121-939D-546B59C680DC}" dt="2022-05-11T10:09:27.840" v="43" actId="20577"/>
          <ac:spMkLst>
            <pc:docMk/>
            <pc:sldMk cId="1958218205" sldId="257"/>
            <ac:spMk id="2" creationId="{7C8060DC-1C55-4959-8506-D5D442A6BCFE}"/>
          </ac:spMkLst>
        </pc:spChg>
        <pc:spChg chg="del mod">
          <ac:chgData name="MUHAMMAD NAZHAN BIN RAMLI" userId="a39b014c-4f7f-4c1a-90c1-678384d8a843" providerId="ADAL" clId="{6FC7D1BB-9CF8-4121-939D-546B59C680DC}" dt="2022-05-11T10:11:32.136" v="76" actId="478"/>
          <ac:spMkLst>
            <pc:docMk/>
            <pc:sldMk cId="1958218205" sldId="257"/>
            <ac:spMk id="3" creationId="{43B9067E-323F-4511-92D9-FDE270A79E9D}"/>
          </ac:spMkLst>
        </pc:spChg>
        <pc:spChg chg="add mod">
          <ac:chgData name="MUHAMMAD NAZHAN BIN RAMLI" userId="a39b014c-4f7f-4c1a-90c1-678384d8a843" providerId="ADAL" clId="{6FC7D1BB-9CF8-4121-939D-546B59C680DC}" dt="2022-05-11T10:11:32.136" v="76" actId="478"/>
          <ac:spMkLst>
            <pc:docMk/>
            <pc:sldMk cId="1958218205" sldId="257"/>
            <ac:spMk id="6" creationId="{BCB8E98F-0DF3-9ED7-5AFE-11ADB6608CA5}"/>
          </ac:spMkLst>
        </pc:spChg>
        <pc:picChg chg="del">
          <ac:chgData name="MUHAMMAD NAZHAN BIN RAMLI" userId="a39b014c-4f7f-4c1a-90c1-678384d8a843" providerId="ADAL" clId="{6FC7D1BB-9CF8-4121-939D-546B59C680DC}" dt="2022-05-11T10:11:34.907" v="77" actId="478"/>
          <ac:picMkLst>
            <pc:docMk/>
            <pc:sldMk cId="1958218205" sldId="257"/>
            <ac:picMk id="4" creationId="{7C0CD21A-96CF-4BD3-8969-BED686081A63}"/>
          </ac:picMkLst>
        </pc:picChg>
      </pc:sldChg>
      <pc:sldChg chg="modSp add del mod">
        <pc:chgData name="MUHAMMAD NAZHAN BIN RAMLI" userId="a39b014c-4f7f-4c1a-90c1-678384d8a843" providerId="ADAL" clId="{6FC7D1BB-9CF8-4121-939D-546B59C680DC}" dt="2022-05-11T10:09:19.419" v="20" actId="47"/>
        <pc:sldMkLst>
          <pc:docMk/>
          <pc:sldMk cId="2170734814" sldId="259"/>
        </pc:sldMkLst>
        <pc:spChg chg="mod">
          <ac:chgData name="MUHAMMAD NAZHAN BIN RAMLI" userId="a39b014c-4f7f-4c1a-90c1-678384d8a843" providerId="ADAL" clId="{6FC7D1BB-9CF8-4121-939D-546B59C680DC}" dt="2022-05-11T10:09:17.765" v="19" actId="5793"/>
          <ac:spMkLst>
            <pc:docMk/>
            <pc:sldMk cId="2170734814" sldId="259"/>
            <ac:spMk id="3" creationId="{EDB50B01-3498-495C-A9C0-EEAE210E2452}"/>
          </ac:spMkLst>
        </pc:spChg>
      </pc:sldChg>
      <pc:sldChg chg="del">
        <pc:chgData name="MUHAMMAD NAZHAN BIN RAMLI" userId="a39b014c-4f7f-4c1a-90c1-678384d8a843" providerId="ADAL" clId="{6FC7D1BB-9CF8-4121-939D-546B59C680DC}" dt="2022-05-11T10:09:19.946" v="21" actId="47"/>
        <pc:sldMkLst>
          <pc:docMk/>
          <pc:sldMk cId="4046530129" sldId="260"/>
        </pc:sldMkLst>
      </pc:sldChg>
      <pc:sldChg chg="addSp delSp modSp mod">
        <pc:chgData name="MUHAMMAD NAZHAN BIN RAMLI" userId="a39b014c-4f7f-4c1a-90c1-678384d8a843" providerId="ADAL" clId="{6FC7D1BB-9CF8-4121-939D-546B59C680DC}" dt="2022-05-11T10:14:20.051" v="191" actId="20577"/>
        <pc:sldMkLst>
          <pc:docMk/>
          <pc:sldMk cId="2591188905" sldId="261"/>
        </pc:sldMkLst>
        <pc:spChg chg="mod">
          <ac:chgData name="MUHAMMAD NAZHAN BIN RAMLI" userId="a39b014c-4f7f-4c1a-90c1-678384d8a843" providerId="ADAL" clId="{6FC7D1BB-9CF8-4121-939D-546B59C680DC}" dt="2022-05-11T10:11:53.554" v="123" actId="20577"/>
          <ac:spMkLst>
            <pc:docMk/>
            <pc:sldMk cId="2591188905" sldId="261"/>
            <ac:spMk id="2" creationId="{F708C65D-D8A9-405B-BBD8-887FBDCD0A22}"/>
          </ac:spMkLst>
        </pc:spChg>
        <pc:spChg chg="add mod">
          <ac:chgData name="MUHAMMAD NAZHAN BIN RAMLI" userId="a39b014c-4f7f-4c1a-90c1-678384d8a843" providerId="ADAL" clId="{6FC7D1BB-9CF8-4121-939D-546B59C680DC}" dt="2022-05-11T10:14:20.051" v="191" actId="20577"/>
          <ac:spMkLst>
            <pc:docMk/>
            <pc:sldMk cId="2591188905" sldId="261"/>
            <ac:spMk id="5" creationId="{372BCEE0-8885-37B1-AA5C-7791ED461C1F}"/>
          </ac:spMkLst>
        </pc:spChg>
        <pc:picChg chg="del mod">
          <ac:chgData name="MUHAMMAD NAZHAN BIN RAMLI" userId="a39b014c-4f7f-4c1a-90c1-678384d8a843" providerId="ADAL" clId="{6FC7D1BB-9CF8-4121-939D-546B59C680DC}" dt="2022-05-11T10:10:19.747" v="45" actId="478"/>
          <ac:picMkLst>
            <pc:docMk/>
            <pc:sldMk cId="2591188905" sldId="261"/>
            <ac:picMk id="1026" creationId="{1136734E-8878-4EC4-A210-3AC269B79C89}"/>
          </ac:picMkLst>
        </pc:picChg>
      </pc:sldChg>
      <pc:sldChg chg="addSp delSp modSp add del mod">
        <pc:chgData name="MUHAMMAD NAZHAN BIN RAMLI" userId="a39b014c-4f7f-4c1a-90c1-678384d8a843" providerId="ADAL" clId="{6FC7D1BB-9CF8-4121-939D-546B59C680DC}" dt="2022-05-11T10:30:03.848" v="368" actId="1076"/>
        <pc:sldMkLst>
          <pc:docMk/>
          <pc:sldMk cId="2274120276" sldId="262"/>
        </pc:sldMkLst>
        <pc:spChg chg="add del mod">
          <ac:chgData name="MUHAMMAD NAZHAN BIN RAMLI" userId="a39b014c-4f7f-4c1a-90c1-678384d8a843" providerId="ADAL" clId="{6FC7D1BB-9CF8-4121-939D-546B59C680DC}" dt="2022-05-11T10:11:29.907" v="75"/>
          <ac:spMkLst>
            <pc:docMk/>
            <pc:sldMk cId="2274120276" sldId="262"/>
            <ac:spMk id="4" creationId="{13A53D59-8BD8-5965-FC21-06A38BF8AA5A}"/>
          </ac:spMkLst>
        </pc:spChg>
        <pc:picChg chg="del">
          <ac:chgData name="MUHAMMAD NAZHAN BIN RAMLI" userId="a39b014c-4f7f-4c1a-90c1-678384d8a843" providerId="ADAL" clId="{6FC7D1BB-9CF8-4121-939D-546B59C680DC}" dt="2022-05-11T10:10:23.483" v="48" actId="478"/>
          <ac:picMkLst>
            <pc:docMk/>
            <pc:sldMk cId="2274120276" sldId="262"/>
            <ac:picMk id="2050" creationId="{F49B5C44-C559-4E40-A6A6-D6C1EEE29FFF}"/>
          </ac:picMkLst>
        </pc:picChg>
        <pc:picChg chg="add mod">
          <ac:chgData name="MUHAMMAD NAZHAN BIN RAMLI" userId="a39b014c-4f7f-4c1a-90c1-678384d8a843" providerId="ADAL" clId="{6FC7D1BB-9CF8-4121-939D-546B59C680DC}" dt="2022-05-11T10:30:03.848" v="368" actId="1076"/>
          <ac:picMkLst>
            <pc:docMk/>
            <pc:sldMk cId="2274120276" sldId="262"/>
            <ac:picMk id="3074" creationId="{4FAB4E79-3209-8A9C-EDEF-A5BCDCDA667E}"/>
          </ac:picMkLst>
        </pc:picChg>
      </pc:sldChg>
      <pc:sldChg chg="delSp modSp mod">
        <pc:chgData name="MUHAMMAD NAZHAN BIN RAMLI" userId="a39b014c-4f7f-4c1a-90c1-678384d8a843" providerId="ADAL" clId="{6FC7D1BB-9CF8-4121-939D-546B59C680DC}" dt="2022-05-11T10:30:32.768" v="400" actId="20577"/>
        <pc:sldMkLst>
          <pc:docMk/>
          <pc:sldMk cId="3829090426" sldId="263"/>
        </pc:sldMkLst>
        <pc:spChg chg="del mod">
          <ac:chgData name="MUHAMMAD NAZHAN BIN RAMLI" userId="a39b014c-4f7f-4c1a-90c1-678384d8a843" providerId="ADAL" clId="{6FC7D1BB-9CF8-4121-939D-546B59C680DC}" dt="2022-05-11T10:30:16.094" v="375" actId="478"/>
          <ac:spMkLst>
            <pc:docMk/>
            <pc:sldMk cId="3829090426" sldId="263"/>
            <ac:spMk id="4" creationId="{1F7BE829-D7BA-48DE-9450-D6B9FCCE2073}"/>
          </ac:spMkLst>
        </pc:spChg>
        <pc:spChg chg="mod">
          <ac:chgData name="MUHAMMAD NAZHAN BIN RAMLI" userId="a39b014c-4f7f-4c1a-90c1-678384d8a843" providerId="ADAL" clId="{6FC7D1BB-9CF8-4121-939D-546B59C680DC}" dt="2022-05-11T10:30:32.768" v="400" actId="20577"/>
          <ac:spMkLst>
            <pc:docMk/>
            <pc:sldMk cId="3829090426" sldId="263"/>
            <ac:spMk id="6" creationId="{E08C915C-6687-4162-BEE9-2801D1F1478C}"/>
          </ac:spMkLst>
        </pc:spChg>
        <pc:spChg chg="del">
          <ac:chgData name="MUHAMMAD NAZHAN BIN RAMLI" userId="a39b014c-4f7f-4c1a-90c1-678384d8a843" providerId="ADAL" clId="{6FC7D1BB-9CF8-4121-939D-546B59C680DC}" dt="2022-05-11T10:30:17.550" v="377" actId="478"/>
          <ac:spMkLst>
            <pc:docMk/>
            <pc:sldMk cId="3829090426" sldId="263"/>
            <ac:spMk id="9" creationId="{AA366AA0-D602-4E47-96DD-C0C88F5B40DF}"/>
          </ac:spMkLst>
        </pc:spChg>
        <pc:spChg chg="del">
          <ac:chgData name="MUHAMMAD NAZHAN BIN RAMLI" userId="a39b014c-4f7f-4c1a-90c1-678384d8a843" providerId="ADAL" clId="{6FC7D1BB-9CF8-4121-939D-546B59C680DC}" dt="2022-05-11T10:30:14.710" v="373" actId="478"/>
          <ac:spMkLst>
            <pc:docMk/>
            <pc:sldMk cId="3829090426" sldId="263"/>
            <ac:spMk id="12" creationId="{C558A8D9-A2DE-4378-AF07-95DE6121EF73}"/>
          </ac:spMkLst>
        </pc:spChg>
        <pc:picChg chg="del">
          <ac:chgData name="MUHAMMAD NAZHAN BIN RAMLI" userId="a39b014c-4f7f-4c1a-90c1-678384d8a843" providerId="ADAL" clId="{6FC7D1BB-9CF8-4121-939D-546B59C680DC}" dt="2022-05-11T10:30:13.821" v="372" actId="478"/>
          <ac:picMkLst>
            <pc:docMk/>
            <pc:sldMk cId="3829090426" sldId="263"/>
            <ac:picMk id="8" creationId="{43EC0EE7-161E-400D-AEAC-B829D42CD1A3}"/>
          </ac:picMkLst>
        </pc:picChg>
        <pc:picChg chg="del">
          <ac:chgData name="MUHAMMAD NAZHAN BIN RAMLI" userId="a39b014c-4f7f-4c1a-90c1-678384d8a843" providerId="ADAL" clId="{6FC7D1BB-9CF8-4121-939D-546B59C680DC}" dt="2022-05-11T10:30:16.454" v="376" actId="478"/>
          <ac:picMkLst>
            <pc:docMk/>
            <pc:sldMk cId="3829090426" sldId="263"/>
            <ac:picMk id="11" creationId="{A6944260-DFCC-403E-82D6-3DB148E4B944}"/>
          </ac:picMkLst>
        </pc:picChg>
        <pc:picChg chg="del">
          <ac:chgData name="MUHAMMAD NAZHAN BIN RAMLI" userId="a39b014c-4f7f-4c1a-90c1-678384d8a843" providerId="ADAL" clId="{6FC7D1BB-9CF8-4121-939D-546B59C680DC}" dt="2022-05-11T10:30:13.446" v="371" actId="478"/>
          <ac:picMkLst>
            <pc:docMk/>
            <pc:sldMk cId="3829090426" sldId="263"/>
            <ac:picMk id="3074" creationId="{1B8424F9-1EBC-4834-8595-939D20406C24}"/>
          </ac:picMkLst>
        </pc:picChg>
      </pc:sldChg>
      <pc:sldChg chg="addSp delSp modSp">
        <pc:chgData name="MUHAMMAD NAZHAN BIN RAMLI" userId="a39b014c-4f7f-4c1a-90c1-678384d8a843" providerId="ADAL" clId="{6FC7D1BB-9CF8-4121-939D-546B59C680DC}" dt="2022-05-11T10:29:08.897" v="364" actId="1076"/>
        <pc:sldMkLst>
          <pc:docMk/>
          <pc:sldMk cId="192837780" sldId="265"/>
        </pc:sldMkLst>
        <pc:picChg chg="add mod">
          <ac:chgData name="MUHAMMAD NAZHAN BIN RAMLI" userId="a39b014c-4f7f-4c1a-90c1-678384d8a843" providerId="ADAL" clId="{6FC7D1BB-9CF8-4121-939D-546B59C680DC}" dt="2022-05-11T10:29:08.897" v="364" actId="1076"/>
          <ac:picMkLst>
            <pc:docMk/>
            <pc:sldMk cId="192837780" sldId="265"/>
            <ac:picMk id="2" creationId="{FE7696D8-AFC5-BBB3-F74F-86B287F1EAB8}"/>
          </ac:picMkLst>
        </pc:picChg>
        <pc:picChg chg="del">
          <ac:chgData name="MUHAMMAD NAZHAN BIN RAMLI" userId="a39b014c-4f7f-4c1a-90c1-678384d8a843" providerId="ADAL" clId="{6FC7D1BB-9CF8-4121-939D-546B59C680DC}" dt="2022-05-11T10:10:24.465" v="49" actId="478"/>
          <ac:picMkLst>
            <pc:docMk/>
            <pc:sldMk cId="192837780" sldId="265"/>
            <ac:picMk id="4098" creationId="{DE021C1A-C926-4EE5-9FBF-6EF1079D07D2}"/>
          </ac:picMkLst>
        </pc:picChg>
      </pc:sldChg>
      <pc:sldChg chg="del">
        <pc:chgData name="MUHAMMAD NAZHAN BIN RAMLI" userId="a39b014c-4f7f-4c1a-90c1-678384d8a843" providerId="ADAL" clId="{6FC7D1BB-9CF8-4121-939D-546B59C680DC}" dt="2022-05-11T10:30:22.827" v="380" actId="47"/>
        <pc:sldMkLst>
          <pc:docMk/>
          <pc:sldMk cId="981013998" sldId="266"/>
        </pc:sldMkLst>
      </pc:sldChg>
      <pc:sldChg chg="del">
        <pc:chgData name="MUHAMMAD NAZHAN BIN RAMLI" userId="a39b014c-4f7f-4c1a-90c1-678384d8a843" providerId="ADAL" clId="{6FC7D1BB-9CF8-4121-939D-546B59C680DC}" dt="2022-05-11T10:30:22.062" v="379" actId="47"/>
        <pc:sldMkLst>
          <pc:docMk/>
          <pc:sldMk cId="2295311922" sldId="268"/>
        </pc:sldMkLst>
      </pc:sldChg>
      <pc:sldChg chg="del">
        <pc:chgData name="MUHAMMAD NAZHAN BIN RAMLI" userId="a39b014c-4f7f-4c1a-90c1-678384d8a843" providerId="ADAL" clId="{6FC7D1BB-9CF8-4121-939D-546B59C680DC}" dt="2022-05-11T10:30:20.443" v="378" actId="47"/>
        <pc:sldMkLst>
          <pc:docMk/>
          <pc:sldMk cId="4243273886" sldId="270"/>
        </pc:sldMkLst>
      </pc:sldChg>
      <pc:sldChg chg="addSp modSp add">
        <pc:chgData name="MUHAMMAD NAZHAN BIN RAMLI" userId="a39b014c-4f7f-4c1a-90c1-678384d8a843" providerId="ADAL" clId="{6FC7D1BB-9CF8-4121-939D-546B59C680DC}" dt="2022-05-11T10:30:08.171" v="370" actId="1076"/>
        <pc:sldMkLst>
          <pc:docMk/>
          <pc:sldMk cId="2936556750" sldId="300"/>
        </pc:sldMkLst>
        <pc:picChg chg="add mod">
          <ac:chgData name="MUHAMMAD NAZHAN BIN RAMLI" userId="a39b014c-4f7f-4c1a-90c1-678384d8a843" providerId="ADAL" clId="{6FC7D1BB-9CF8-4121-939D-546B59C680DC}" dt="2022-05-11T10:30:08.171" v="370" actId="1076"/>
          <ac:picMkLst>
            <pc:docMk/>
            <pc:sldMk cId="2936556750" sldId="300"/>
            <ac:picMk id="2050" creationId="{65D90E2A-E0E6-430D-F56F-C5E791E1D05D}"/>
          </ac:picMkLst>
        </pc:picChg>
      </pc:sldChg>
      <pc:sldChg chg="addSp delSp modSp new mod">
        <pc:chgData name="MUHAMMAD NAZHAN BIN RAMLI" userId="a39b014c-4f7f-4c1a-90c1-678384d8a843" providerId="ADAL" clId="{6FC7D1BB-9CF8-4121-939D-546B59C680DC}" dt="2022-05-11T10:18:07.017" v="310" actId="404"/>
        <pc:sldMkLst>
          <pc:docMk/>
          <pc:sldMk cId="713912716" sldId="301"/>
        </pc:sldMkLst>
        <pc:spChg chg="del">
          <ac:chgData name="MUHAMMAD NAZHAN BIN RAMLI" userId="a39b014c-4f7f-4c1a-90c1-678384d8a843" providerId="ADAL" clId="{6FC7D1BB-9CF8-4121-939D-546B59C680DC}" dt="2022-05-11T10:15:15.652" v="193" actId="478"/>
          <ac:spMkLst>
            <pc:docMk/>
            <pc:sldMk cId="713912716" sldId="301"/>
            <ac:spMk id="2" creationId="{29649B75-8CBF-A776-95A2-283FEA945F6E}"/>
          </ac:spMkLst>
        </pc:spChg>
        <pc:spChg chg="del mod">
          <ac:chgData name="MUHAMMAD NAZHAN BIN RAMLI" userId="a39b014c-4f7f-4c1a-90c1-678384d8a843" providerId="ADAL" clId="{6FC7D1BB-9CF8-4121-939D-546B59C680DC}" dt="2022-05-11T10:15:25.377" v="204" actId="478"/>
          <ac:spMkLst>
            <pc:docMk/>
            <pc:sldMk cId="713912716" sldId="301"/>
            <ac:spMk id="3" creationId="{81E2D85B-E5C7-C96A-BD4B-70ED77B36702}"/>
          </ac:spMkLst>
        </pc:spChg>
        <pc:spChg chg="add mod">
          <ac:chgData name="MUHAMMAD NAZHAN BIN RAMLI" userId="a39b014c-4f7f-4c1a-90c1-678384d8a843" providerId="ADAL" clId="{6FC7D1BB-9CF8-4121-939D-546B59C680DC}" dt="2022-05-11T10:18:07.017" v="310" actId="404"/>
          <ac:spMkLst>
            <pc:docMk/>
            <pc:sldMk cId="713912716" sldId="301"/>
            <ac:spMk id="5" creationId="{1B41289C-23EA-9327-7A3E-7014B7E77AF9}"/>
          </ac:spMkLst>
        </pc:spChg>
      </pc:sldChg>
      <pc:sldChg chg="addSp delSp modSp new mod">
        <pc:chgData name="MUHAMMAD NAZHAN BIN RAMLI" userId="a39b014c-4f7f-4c1a-90c1-678384d8a843" providerId="ADAL" clId="{6FC7D1BB-9CF8-4121-939D-546B59C680DC}" dt="2022-05-11T10:20:00.588" v="355" actId="1076"/>
        <pc:sldMkLst>
          <pc:docMk/>
          <pc:sldMk cId="2431193870" sldId="302"/>
        </pc:sldMkLst>
        <pc:spChg chg="del">
          <ac:chgData name="MUHAMMAD NAZHAN BIN RAMLI" userId="a39b014c-4f7f-4c1a-90c1-678384d8a843" providerId="ADAL" clId="{6FC7D1BB-9CF8-4121-939D-546B59C680DC}" dt="2022-05-11T10:18:27.005" v="313" actId="478"/>
          <ac:spMkLst>
            <pc:docMk/>
            <pc:sldMk cId="2431193870" sldId="302"/>
            <ac:spMk id="2" creationId="{E2861F55-3EEC-5D19-2DBE-F23DD1685877}"/>
          </ac:spMkLst>
        </pc:spChg>
        <pc:spChg chg="del">
          <ac:chgData name="MUHAMMAD NAZHAN BIN RAMLI" userId="a39b014c-4f7f-4c1a-90c1-678384d8a843" providerId="ADAL" clId="{6FC7D1BB-9CF8-4121-939D-546B59C680DC}" dt="2022-05-11T10:18:26.596" v="312" actId="478"/>
          <ac:spMkLst>
            <pc:docMk/>
            <pc:sldMk cId="2431193870" sldId="302"/>
            <ac:spMk id="3" creationId="{AF9D7FAA-3EC2-5203-EA30-B0BFA0BFB920}"/>
          </ac:spMkLst>
        </pc:spChg>
        <pc:spChg chg="add del mod">
          <ac:chgData name="MUHAMMAD NAZHAN BIN RAMLI" userId="a39b014c-4f7f-4c1a-90c1-678384d8a843" providerId="ADAL" clId="{6FC7D1BB-9CF8-4121-939D-546B59C680DC}" dt="2022-05-11T10:19:38.914" v="345" actId="1076"/>
          <ac:spMkLst>
            <pc:docMk/>
            <pc:sldMk cId="2431193870" sldId="302"/>
            <ac:spMk id="5" creationId="{71551386-0E45-1B31-B5DF-E4B6F7788314}"/>
          </ac:spMkLst>
        </pc:spChg>
        <pc:picChg chg="add mod">
          <ac:chgData name="MUHAMMAD NAZHAN BIN RAMLI" userId="a39b014c-4f7f-4c1a-90c1-678384d8a843" providerId="ADAL" clId="{6FC7D1BB-9CF8-4121-939D-546B59C680DC}" dt="2022-05-11T10:19:44.590" v="350" actId="1076"/>
          <ac:picMkLst>
            <pc:docMk/>
            <pc:sldMk cId="2431193870" sldId="302"/>
            <ac:picMk id="1026" creationId="{926A46BC-DD02-0C91-4CE7-99E552C00C9A}"/>
          </ac:picMkLst>
        </pc:picChg>
        <pc:picChg chg="add mod">
          <ac:chgData name="MUHAMMAD NAZHAN BIN RAMLI" userId="a39b014c-4f7f-4c1a-90c1-678384d8a843" providerId="ADAL" clId="{6FC7D1BB-9CF8-4121-939D-546B59C680DC}" dt="2022-05-11T10:20:00.588" v="355" actId="1076"/>
          <ac:picMkLst>
            <pc:docMk/>
            <pc:sldMk cId="2431193870" sldId="302"/>
            <ac:picMk id="1028" creationId="{56199E3D-91EA-66CE-4789-CD3B1DA8C090}"/>
          </ac:picMkLst>
        </pc:picChg>
      </pc:sldChg>
    </pc:docChg>
  </pc:docChgLst>
  <pc:docChgLst>
    <pc:chgData name="MUHAMMAD NAZHAN BIN RAMLI" userId="a39b014c-4f7f-4c1a-90c1-678384d8a843" providerId="ADAL" clId="{F6886E9E-17A5-429B-86F8-CDB5FF397A4A}"/>
    <pc:docChg chg="undo custSel addSld delSld modSld">
      <pc:chgData name="MUHAMMAD NAZHAN BIN RAMLI" userId="a39b014c-4f7f-4c1a-90c1-678384d8a843" providerId="ADAL" clId="{F6886E9E-17A5-429B-86F8-CDB5FF397A4A}" dt="2022-05-13T06:25:55.406" v="581" actId="1076"/>
      <pc:docMkLst>
        <pc:docMk/>
      </pc:docMkLst>
      <pc:sldChg chg="modSp mod">
        <pc:chgData name="MUHAMMAD NAZHAN BIN RAMLI" userId="a39b014c-4f7f-4c1a-90c1-678384d8a843" providerId="ADAL" clId="{F6886E9E-17A5-429B-86F8-CDB5FF397A4A}" dt="2022-05-13T06:24:47.124" v="566" actId="1076"/>
        <pc:sldMkLst>
          <pc:docMk/>
          <pc:sldMk cId="555111805" sldId="256"/>
        </pc:sldMkLst>
        <pc:spChg chg="mod">
          <ac:chgData name="MUHAMMAD NAZHAN BIN RAMLI" userId="a39b014c-4f7f-4c1a-90c1-678384d8a843" providerId="ADAL" clId="{F6886E9E-17A5-429B-86F8-CDB5FF397A4A}" dt="2022-05-13T06:24:44.710" v="565" actId="1076"/>
          <ac:spMkLst>
            <pc:docMk/>
            <pc:sldMk cId="555111805" sldId="256"/>
            <ac:spMk id="2" creationId="{68FF2690-C99E-4BE3-8028-C5F208E79BE4}"/>
          </ac:spMkLst>
        </pc:spChg>
        <pc:spChg chg="mod">
          <ac:chgData name="MUHAMMAD NAZHAN BIN RAMLI" userId="a39b014c-4f7f-4c1a-90c1-678384d8a843" providerId="ADAL" clId="{F6886E9E-17A5-429B-86F8-CDB5FF397A4A}" dt="2022-05-13T06:24:47.124" v="566" actId="1076"/>
          <ac:spMkLst>
            <pc:docMk/>
            <pc:sldMk cId="555111805" sldId="256"/>
            <ac:spMk id="3" creationId="{CBA72146-C6C2-4CC0-BC3D-F62B40E005A5}"/>
          </ac:spMkLst>
        </pc:spChg>
      </pc:sldChg>
      <pc:sldChg chg="addSp modSp mod">
        <pc:chgData name="MUHAMMAD NAZHAN BIN RAMLI" userId="a39b014c-4f7f-4c1a-90c1-678384d8a843" providerId="ADAL" clId="{F6886E9E-17A5-429B-86F8-CDB5FF397A4A}" dt="2022-05-11T12:26:35.981" v="49" actId="1076"/>
        <pc:sldMkLst>
          <pc:docMk/>
          <pc:sldMk cId="3829090426" sldId="263"/>
        </pc:sldMkLst>
        <pc:spChg chg="add mod">
          <ac:chgData name="MUHAMMAD NAZHAN BIN RAMLI" userId="a39b014c-4f7f-4c1a-90c1-678384d8a843" providerId="ADAL" clId="{F6886E9E-17A5-429B-86F8-CDB5FF397A4A}" dt="2022-05-11T12:25:21.312" v="41" actId="1076"/>
          <ac:spMkLst>
            <pc:docMk/>
            <pc:sldMk cId="3829090426" sldId="263"/>
            <ac:spMk id="4" creationId="{7FABC517-E48B-0C65-4ADB-A3BD655CFD35}"/>
          </ac:spMkLst>
        </pc:spChg>
        <pc:spChg chg="add mod">
          <ac:chgData name="MUHAMMAD NAZHAN BIN RAMLI" userId="a39b014c-4f7f-4c1a-90c1-678384d8a843" providerId="ADAL" clId="{F6886E9E-17A5-429B-86F8-CDB5FF397A4A}" dt="2022-05-11T12:26:35.981" v="49" actId="1076"/>
          <ac:spMkLst>
            <pc:docMk/>
            <pc:sldMk cId="3829090426" sldId="263"/>
            <ac:spMk id="7" creationId="{DCB9E420-62AA-E6EE-1C44-BDF8F76DD8CB}"/>
          </ac:spMkLst>
        </pc:spChg>
        <pc:picChg chg="add mod">
          <ac:chgData name="MUHAMMAD NAZHAN BIN RAMLI" userId="a39b014c-4f7f-4c1a-90c1-678384d8a843" providerId="ADAL" clId="{F6886E9E-17A5-429B-86F8-CDB5FF397A4A}" dt="2022-05-11T12:24:36.166" v="2" actId="1076"/>
          <ac:picMkLst>
            <pc:docMk/>
            <pc:sldMk cId="3829090426" sldId="263"/>
            <ac:picMk id="1026" creationId="{F9527F35-8842-7D8B-6677-9AF27B57D99F}"/>
          </ac:picMkLst>
        </pc:picChg>
      </pc:sldChg>
      <pc:sldChg chg="del">
        <pc:chgData name="MUHAMMAD NAZHAN BIN RAMLI" userId="a39b014c-4f7f-4c1a-90c1-678384d8a843" providerId="ADAL" clId="{F6886E9E-17A5-429B-86F8-CDB5FF397A4A}" dt="2022-05-12T22:55:52.253" v="66" actId="47"/>
        <pc:sldMkLst>
          <pc:docMk/>
          <pc:sldMk cId="94727151" sldId="269"/>
        </pc:sldMkLst>
      </pc:sldChg>
      <pc:sldChg chg="addSp delSp modSp mod">
        <pc:chgData name="MUHAMMAD NAZHAN BIN RAMLI" userId="a39b014c-4f7f-4c1a-90c1-678384d8a843" providerId="ADAL" clId="{F6886E9E-17A5-429B-86F8-CDB5FF397A4A}" dt="2022-05-13T03:34:34.621" v="123" actId="1076"/>
        <pc:sldMkLst>
          <pc:docMk/>
          <pc:sldMk cId="908877484" sldId="272"/>
        </pc:sldMkLst>
        <pc:spChg chg="mod">
          <ac:chgData name="MUHAMMAD NAZHAN BIN RAMLI" userId="a39b014c-4f7f-4c1a-90c1-678384d8a843" providerId="ADAL" clId="{F6886E9E-17A5-429B-86F8-CDB5FF397A4A}" dt="2022-05-13T03:31:10.974" v="103" actId="1076"/>
          <ac:spMkLst>
            <pc:docMk/>
            <pc:sldMk cId="908877484" sldId="272"/>
            <ac:spMk id="4" creationId="{5E67787D-F55B-4A34-AE10-105E5207DEDF}"/>
          </ac:spMkLst>
        </pc:spChg>
        <pc:picChg chg="add mod">
          <ac:chgData name="MUHAMMAD NAZHAN BIN RAMLI" userId="a39b014c-4f7f-4c1a-90c1-678384d8a843" providerId="ADAL" clId="{F6886E9E-17A5-429B-86F8-CDB5FF397A4A}" dt="2022-05-13T03:34:32.616" v="121" actId="14100"/>
          <ac:picMkLst>
            <pc:docMk/>
            <pc:sldMk cId="908877484" sldId="272"/>
            <ac:picMk id="3" creationId="{DEBA69A8-AC30-8941-B162-DAC33C10E51B}"/>
          </ac:picMkLst>
        </pc:picChg>
        <pc:picChg chg="add mod">
          <ac:chgData name="MUHAMMAD NAZHAN BIN RAMLI" userId="a39b014c-4f7f-4c1a-90c1-678384d8a843" providerId="ADAL" clId="{F6886E9E-17A5-429B-86F8-CDB5FF397A4A}" dt="2022-05-13T03:34:33.816" v="122" actId="1076"/>
          <ac:picMkLst>
            <pc:docMk/>
            <pc:sldMk cId="908877484" sldId="272"/>
            <ac:picMk id="6" creationId="{877A0629-0C37-C5BC-EB52-1D83D3CDB976}"/>
          </ac:picMkLst>
        </pc:picChg>
        <pc:picChg chg="add mod">
          <ac:chgData name="MUHAMMAD NAZHAN BIN RAMLI" userId="a39b014c-4f7f-4c1a-90c1-678384d8a843" providerId="ADAL" clId="{F6886E9E-17A5-429B-86F8-CDB5FF397A4A}" dt="2022-05-13T03:34:34.621" v="123" actId="1076"/>
          <ac:picMkLst>
            <pc:docMk/>
            <pc:sldMk cId="908877484" sldId="272"/>
            <ac:picMk id="8" creationId="{7C3D4A58-51D3-0D00-9AA3-1A5C1244443C}"/>
          </ac:picMkLst>
        </pc:picChg>
        <pc:picChg chg="del">
          <ac:chgData name="MUHAMMAD NAZHAN BIN RAMLI" userId="a39b014c-4f7f-4c1a-90c1-678384d8a843" providerId="ADAL" clId="{F6886E9E-17A5-429B-86F8-CDB5FF397A4A}" dt="2022-05-13T03:30:25.922" v="91" actId="478"/>
          <ac:picMkLst>
            <pc:docMk/>
            <pc:sldMk cId="908877484" sldId="272"/>
            <ac:picMk id="1026" creationId="{E6350694-D473-48C0-B33B-8FCE2AF594C4}"/>
          </ac:picMkLst>
        </pc:picChg>
        <pc:picChg chg="del">
          <ac:chgData name="MUHAMMAD NAZHAN BIN RAMLI" userId="a39b014c-4f7f-4c1a-90c1-678384d8a843" providerId="ADAL" clId="{F6886E9E-17A5-429B-86F8-CDB5FF397A4A}" dt="2022-05-13T03:30:25.601" v="90" actId="478"/>
          <ac:picMkLst>
            <pc:docMk/>
            <pc:sldMk cId="908877484" sldId="272"/>
            <ac:picMk id="1028" creationId="{95AD419F-1068-46C2-862A-AFB46C103AD0}"/>
          </ac:picMkLst>
        </pc:picChg>
        <pc:picChg chg="del">
          <ac:chgData name="MUHAMMAD NAZHAN BIN RAMLI" userId="a39b014c-4f7f-4c1a-90c1-678384d8a843" providerId="ADAL" clId="{F6886E9E-17A5-429B-86F8-CDB5FF397A4A}" dt="2022-05-13T03:30:26.661" v="93" actId="478"/>
          <ac:picMkLst>
            <pc:docMk/>
            <pc:sldMk cId="908877484" sldId="272"/>
            <ac:picMk id="1030" creationId="{E4CB9B75-CF66-4559-A24D-9E74A9A0CCB2}"/>
          </ac:picMkLst>
        </pc:picChg>
        <pc:picChg chg="del">
          <ac:chgData name="MUHAMMAD NAZHAN BIN RAMLI" userId="a39b014c-4f7f-4c1a-90c1-678384d8a843" providerId="ADAL" clId="{F6886E9E-17A5-429B-86F8-CDB5FF397A4A}" dt="2022-05-13T03:30:26.347" v="92" actId="478"/>
          <ac:picMkLst>
            <pc:docMk/>
            <pc:sldMk cId="908877484" sldId="272"/>
            <ac:picMk id="1032" creationId="{9DE1C38E-3F25-419D-88CF-158311F3244F}"/>
          </ac:picMkLst>
        </pc:picChg>
      </pc:sldChg>
      <pc:sldChg chg="addSp delSp modSp mod">
        <pc:chgData name="MUHAMMAD NAZHAN BIN RAMLI" userId="a39b014c-4f7f-4c1a-90c1-678384d8a843" providerId="ADAL" clId="{F6886E9E-17A5-429B-86F8-CDB5FF397A4A}" dt="2022-05-13T03:34:38.617" v="124" actId="1076"/>
        <pc:sldMkLst>
          <pc:docMk/>
          <pc:sldMk cId="1052886380" sldId="273"/>
        </pc:sldMkLst>
        <pc:spChg chg="mod">
          <ac:chgData name="MUHAMMAD NAZHAN BIN RAMLI" userId="a39b014c-4f7f-4c1a-90c1-678384d8a843" providerId="ADAL" clId="{F6886E9E-17A5-429B-86F8-CDB5FF397A4A}" dt="2022-05-12T22:59:54.867" v="77" actId="1076"/>
          <ac:spMkLst>
            <pc:docMk/>
            <pc:sldMk cId="1052886380" sldId="273"/>
            <ac:spMk id="2" creationId="{5C97ACA4-15A6-4FB7-BD01-7AA30B225DEB}"/>
          </ac:spMkLst>
        </pc:spChg>
        <pc:picChg chg="add mod">
          <ac:chgData name="MUHAMMAD NAZHAN BIN RAMLI" userId="a39b014c-4f7f-4c1a-90c1-678384d8a843" providerId="ADAL" clId="{F6886E9E-17A5-429B-86F8-CDB5FF397A4A}" dt="2022-05-12T22:59:58.445" v="80" actId="14100"/>
          <ac:picMkLst>
            <pc:docMk/>
            <pc:sldMk cId="1052886380" sldId="273"/>
            <ac:picMk id="4" creationId="{10D49040-6362-2A64-8E6E-F48CDC5B2C99}"/>
          </ac:picMkLst>
        </pc:picChg>
        <pc:picChg chg="add mod">
          <ac:chgData name="MUHAMMAD NAZHAN BIN RAMLI" userId="a39b014c-4f7f-4c1a-90c1-678384d8a843" providerId="ADAL" clId="{F6886E9E-17A5-429B-86F8-CDB5FF397A4A}" dt="2022-05-12T23:00:14.685" v="84" actId="1076"/>
          <ac:picMkLst>
            <pc:docMk/>
            <pc:sldMk cId="1052886380" sldId="273"/>
            <ac:picMk id="6" creationId="{44F0B984-4FA8-364C-A047-E12F775FBA7C}"/>
          </ac:picMkLst>
        </pc:picChg>
        <pc:picChg chg="del">
          <ac:chgData name="MUHAMMAD NAZHAN BIN RAMLI" userId="a39b014c-4f7f-4c1a-90c1-678384d8a843" providerId="ADAL" clId="{F6886E9E-17A5-429B-86F8-CDB5FF397A4A}" dt="2022-05-12T22:59:07.500" v="69" actId="478"/>
          <ac:picMkLst>
            <pc:docMk/>
            <pc:sldMk cId="1052886380" sldId="273"/>
            <ac:picMk id="2050" creationId="{28404D70-1B52-470F-B55C-569977DD39D6}"/>
          </ac:picMkLst>
        </pc:picChg>
        <pc:picChg chg="mod">
          <ac:chgData name="MUHAMMAD NAZHAN BIN RAMLI" userId="a39b014c-4f7f-4c1a-90c1-678384d8a843" providerId="ADAL" clId="{F6886E9E-17A5-429B-86F8-CDB5FF397A4A}" dt="2022-05-13T03:34:38.617" v="124" actId="1076"/>
          <ac:picMkLst>
            <pc:docMk/>
            <pc:sldMk cId="1052886380" sldId="273"/>
            <ac:picMk id="2052" creationId="{30C3194A-45FD-4052-9918-A367CB0DADE8}"/>
          </ac:picMkLst>
        </pc:picChg>
        <pc:picChg chg="del">
          <ac:chgData name="MUHAMMAD NAZHAN BIN RAMLI" userId="a39b014c-4f7f-4c1a-90c1-678384d8a843" providerId="ADAL" clId="{F6886E9E-17A5-429B-86F8-CDB5FF397A4A}" dt="2022-05-12T22:59:06.921" v="68" actId="478"/>
          <ac:picMkLst>
            <pc:docMk/>
            <pc:sldMk cId="1052886380" sldId="273"/>
            <ac:picMk id="2054" creationId="{5CF8827B-C9A3-47B3-9C5A-05E09B766EC3}"/>
          </ac:picMkLst>
        </pc:picChg>
        <pc:picChg chg="del">
          <ac:chgData name="MUHAMMAD NAZHAN BIN RAMLI" userId="a39b014c-4f7f-4c1a-90c1-678384d8a843" providerId="ADAL" clId="{F6886E9E-17A5-429B-86F8-CDB5FF397A4A}" dt="2022-05-12T22:59:05.697" v="67" actId="478"/>
          <ac:picMkLst>
            <pc:docMk/>
            <pc:sldMk cId="1052886380" sldId="273"/>
            <ac:picMk id="2056" creationId="{34F3759B-D6E8-4991-8CF5-2E28D2C1066F}"/>
          </ac:picMkLst>
        </pc:picChg>
      </pc:sldChg>
      <pc:sldChg chg="del">
        <pc:chgData name="MUHAMMAD NAZHAN BIN RAMLI" userId="a39b014c-4f7f-4c1a-90c1-678384d8a843" providerId="ADAL" clId="{F6886E9E-17A5-429B-86F8-CDB5FF397A4A}" dt="2022-05-13T03:39:50.988" v="146" actId="47"/>
        <pc:sldMkLst>
          <pc:docMk/>
          <pc:sldMk cId="2879537878" sldId="274"/>
        </pc:sldMkLst>
      </pc:sldChg>
      <pc:sldChg chg="del">
        <pc:chgData name="MUHAMMAD NAZHAN BIN RAMLI" userId="a39b014c-4f7f-4c1a-90c1-678384d8a843" providerId="ADAL" clId="{F6886E9E-17A5-429B-86F8-CDB5FF397A4A}" dt="2022-05-13T03:46:29.148" v="228" actId="47"/>
        <pc:sldMkLst>
          <pc:docMk/>
          <pc:sldMk cId="2644114748" sldId="275"/>
        </pc:sldMkLst>
      </pc:sldChg>
      <pc:sldChg chg="del">
        <pc:chgData name="MUHAMMAD NAZHAN BIN RAMLI" userId="a39b014c-4f7f-4c1a-90c1-678384d8a843" providerId="ADAL" clId="{F6886E9E-17A5-429B-86F8-CDB5FF397A4A}" dt="2022-05-13T03:46:28.176" v="227" actId="47"/>
        <pc:sldMkLst>
          <pc:docMk/>
          <pc:sldMk cId="798567217" sldId="276"/>
        </pc:sldMkLst>
      </pc:sldChg>
      <pc:sldChg chg="addSp delSp modSp add del mod">
        <pc:chgData name="MUHAMMAD NAZHAN BIN RAMLI" userId="a39b014c-4f7f-4c1a-90c1-678384d8a843" providerId="ADAL" clId="{F6886E9E-17A5-429B-86F8-CDB5FF397A4A}" dt="2022-05-13T03:55:34.632" v="337" actId="20577"/>
        <pc:sldMkLst>
          <pc:docMk/>
          <pc:sldMk cId="4220682465" sldId="278"/>
        </pc:sldMkLst>
        <pc:spChg chg="mod">
          <ac:chgData name="MUHAMMAD NAZHAN BIN RAMLI" userId="a39b014c-4f7f-4c1a-90c1-678384d8a843" providerId="ADAL" clId="{F6886E9E-17A5-429B-86F8-CDB5FF397A4A}" dt="2022-05-13T03:55:34.632" v="337" actId="20577"/>
          <ac:spMkLst>
            <pc:docMk/>
            <pc:sldMk cId="4220682465" sldId="278"/>
            <ac:spMk id="2" creationId="{D862CF6B-01F1-4100-AC1E-A671FD30C0D9}"/>
          </ac:spMkLst>
        </pc:spChg>
        <pc:spChg chg="mod">
          <ac:chgData name="MUHAMMAD NAZHAN BIN RAMLI" userId="a39b014c-4f7f-4c1a-90c1-678384d8a843" providerId="ADAL" clId="{F6886E9E-17A5-429B-86F8-CDB5FF397A4A}" dt="2022-05-13T03:45:49.907" v="216" actId="14100"/>
          <ac:spMkLst>
            <pc:docMk/>
            <pc:sldMk cId="4220682465" sldId="278"/>
            <ac:spMk id="6" creationId="{B6423109-394D-461F-9847-0E65A0438590}"/>
          </ac:spMkLst>
        </pc:spChg>
        <pc:spChg chg="add del mod">
          <ac:chgData name="MUHAMMAD NAZHAN BIN RAMLI" userId="a39b014c-4f7f-4c1a-90c1-678384d8a843" providerId="ADAL" clId="{F6886E9E-17A5-429B-86F8-CDB5FF397A4A}" dt="2022-05-13T03:45:08.810" v="203" actId="1076"/>
          <ac:spMkLst>
            <pc:docMk/>
            <pc:sldMk cId="4220682465" sldId="278"/>
            <ac:spMk id="7" creationId="{05528196-ADBB-4157-540B-16779C7A8F42}"/>
          </ac:spMkLst>
        </pc:spChg>
        <pc:picChg chg="add mod modCrop">
          <ac:chgData name="MUHAMMAD NAZHAN BIN RAMLI" userId="a39b014c-4f7f-4c1a-90c1-678384d8a843" providerId="ADAL" clId="{F6886E9E-17A5-429B-86F8-CDB5FF397A4A}" dt="2022-05-13T03:45:07.183" v="202" actId="1076"/>
          <ac:picMkLst>
            <pc:docMk/>
            <pc:sldMk cId="4220682465" sldId="278"/>
            <ac:picMk id="4" creationId="{CFEB9B78-4650-9DEF-EBAD-C13438BCE8D8}"/>
          </ac:picMkLst>
        </pc:picChg>
        <pc:picChg chg="add del">
          <ac:chgData name="MUHAMMAD NAZHAN BIN RAMLI" userId="a39b014c-4f7f-4c1a-90c1-678384d8a843" providerId="ADAL" clId="{F6886E9E-17A5-429B-86F8-CDB5FF397A4A}" dt="2022-05-13T03:45:21.190" v="205" actId="22"/>
          <ac:picMkLst>
            <pc:docMk/>
            <pc:sldMk cId="4220682465" sldId="278"/>
            <ac:picMk id="8" creationId="{11A96E75-2854-67D2-F2D8-A80A43EA193B}"/>
          </ac:picMkLst>
        </pc:picChg>
        <pc:picChg chg="add mod">
          <ac:chgData name="MUHAMMAD NAZHAN BIN RAMLI" userId="a39b014c-4f7f-4c1a-90c1-678384d8a843" providerId="ADAL" clId="{F6886E9E-17A5-429B-86F8-CDB5FF397A4A}" dt="2022-05-13T03:45:51.905" v="217" actId="1076"/>
          <ac:picMkLst>
            <pc:docMk/>
            <pc:sldMk cId="4220682465" sldId="278"/>
            <ac:picMk id="10" creationId="{A68442AF-DE2A-4423-8CED-C78C3C501DC6}"/>
          </ac:picMkLst>
        </pc:picChg>
        <pc:picChg chg="add mod">
          <ac:chgData name="MUHAMMAD NAZHAN BIN RAMLI" userId="a39b014c-4f7f-4c1a-90c1-678384d8a843" providerId="ADAL" clId="{F6886E9E-17A5-429B-86F8-CDB5FF397A4A}" dt="2022-05-13T03:46:04.421" v="220" actId="1076"/>
          <ac:picMkLst>
            <pc:docMk/>
            <pc:sldMk cId="4220682465" sldId="278"/>
            <ac:picMk id="12" creationId="{759DF84F-16DA-94A5-4659-3DE8E3FB3D13}"/>
          </ac:picMkLst>
        </pc:picChg>
        <pc:picChg chg="add mod">
          <ac:chgData name="MUHAMMAD NAZHAN BIN RAMLI" userId="a39b014c-4f7f-4c1a-90c1-678384d8a843" providerId="ADAL" clId="{F6886E9E-17A5-429B-86F8-CDB5FF397A4A}" dt="2022-05-13T03:46:15.375" v="224" actId="1076"/>
          <ac:picMkLst>
            <pc:docMk/>
            <pc:sldMk cId="4220682465" sldId="278"/>
            <ac:picMk id="14" creationId="{5C1DEA46-D7C2-3CD0-2D74-172D72367F69}"/>
          </ac:picMkLst>
        </pc:picChg>
        <pc:picChg chg="del">
          <ac:chgData name="MUHAMMAD NAZHAN BIN RAMLI" userId="a39b014c-4f7f-4c1a-90c1-678384d8a843" providerId="ADAL" clId="{F6886E9E-17A5-429B-86F8-CDB5FF397A4A}" dt="2022-05-13T03:40:37.416" v="176" actId="478"/>
          <ac:picMkLst>
            <pc:docMk/>
            <pc:sldMk cId="4220682465" sldId="278"/>
            <ac:picMk id="7170" creationId="{99DA813A-DA71-41F3-A410-1BBD3ABA9FCC}"/>
          </ac:picMkLst>
        </pc:picChg>
      </pc:sldChg>
      <pc:sldChg chg="del">
        <pc:chgData name="MUHAMMAD NAZHAN BIN RAMLI" userId="a39b014c-4f7f-4c1a-90c1-678384d8a843" providerId="ADAL" clId="{F6886E9E-17A5-429B-86F8-CDB5FF397A4A}" dt="2022-05-13T03:40:14.895" v="149" actId="47"/>
        <pc:sldMkLst>
          <pc:docMk/>
          <pc:sldMk cId="4288570564" sldId="279"/>
        </pc:sldMkLst>
      </pc:sldChg>
      <pc:sldChg chg="del">
        <pc:chgData name="MUHAMMAD NAZHAN BIN RAMLI" userId="a39b014c-4f7f-4c1a-90c1-678384d8a843" providerId="ADAL" clId="{F6886E9E-17A5-429B-86F8-CDB5FF397A4A}" dt="2022-05-13T03:55:31.687" v="336" actId="47"/>
        <pc:sldMkLst>
          <pc:docMk/>
          <pc:sldMk cId="3928540756" sldId="280"/>
        </pc:sldMkLst>
      </pc:sldChg>
      <pc:sldChg chg="del">
        <pc:chgData name="MUHAMMAD NAZHAN BIN RAMLI" userId="a39b014c-4f7f-4c1a-90c1-678384d8a843" providerId="ADAL" clId="{F6886E9E-17A5-429B-86F8-CDB5FF397A4A}" dt="2022-05-13T03:46:23.333" v="226" actId="47"/>
        <pc:sldMkLst>
          <pc:docMk/>
          <pc:sldMk cId="2678477084" sldId="281"/>
        </pc:sldMkLst>
      </pc:sldChg>
      <pc:sldChg chg="addSp delSp modSp mod">
        <pc:chgData name="MUHAMMAD NAZHAN BIN RAMLI" userId="a39b014c-4f7f-4c1a-90c1-678384d8a843" providerId="ADAL" clId="{F6886E9E-17A5-429B-86F8-CDB5FF397A4A}" dt="2022-05-13T03:58:58.714" v="366" actId="14100"/>
        <pc:sldMkLst>
          <pc:docMk/>
          <pc:sldMk cId="331119465" sldId="284"/>
        </pc:sldMkLst>
        <pc:spChg chg="mod">
          <ac:chgData name="MUHAMMAD NAZHAN BIN RAMLI" userId="a39b014c-4f7f-4c1a-90c1-678384d8a843" providerId="ADAL" clId="{F6886E9E-17A5-429B-86F8-CDB5FF397A4A}" dt="2022-05-13T03:58:23.066" v="355" actId="1076"/>
          <ac:spMkLst>
            <pc:docMk/>
            <pc:sldMk cId="331119465" sldId="284"/>
            <ac:spMk id="2" creationId="{B46D4505-10A4-4ABA-80C2-CE67A756CCE0}"/>
          </ac:spMkLst>
        </pc:spChg>
        <pc:spChg chg="del">
          <ac:chgData name="MUHAMMAD NAZHAN BIN RAMLI" userId="a39b014c-4f7f-4c1a-90c1-678384d8a843" providerId="ADAL" clId="{F6886E9E-17A5-429B-86F8-CDB5FF397A4A}" dt="2022-05-13T03:57:54.789" v="347" actId="478"/>
          <ac:spMkLst>
            <pc:docMk/>
            <pc:sldMk cId="331119465" sldId="284"/>
            <ac:spMk id="6" creationId="{978B8C8A-6B58-4ABB-8400-705FC00B1E65}"/>
          </ac:spMkLst>
        </pc:spChg>
        <pc:picChg chg="add mod">
          <ac:chgData name="MUHAMMAD NAZHAN BIN RAMLI" userId="a39b014c-4f7f-4c1a-90c1-678384d8a843" providerId="ADAL" clId="{F6886E9E-17A5-429B-86F8-CDB5FF397A4A}" dt="2022-05-13T03:58:54.733" v="363" actId="1076"/>
          <ac:picMkLst>
            <pc:docMk/>
            <pc:sldMk cId="331119465" sldId="284"/>
            <ac:picMk id="4" creationId="{83279FB3-C977-9067-C49B-18C753E773BA}"/>
          </ac:picMkLst>
        </pc:picChg>
        <pc:picChg chg="del">
          <ac:chgData name="MUHAMMAD NAZHAN BIN RAMLI" userId="a39b014c-4f7f-4c1a-90c1-678384d8a843" providerId="ADAL" clId="{F6886E9E-17A5-429B-86F8-CDB5FF397A4A}" dt="2022-05-13T03:57:54.224" v="346" actId="478"/>
          <ac:picMkLst>
            <pc:docMk/>
            <pc:sldMk cId="331119465" sldId="284"/>
            <ac:picMk id="5" creationId="{EA75344A-C636-43E1-9F29-E3BCB6DC9E24}"/>
          </ac:picMkLst>
        </pc:picChg>
        <pc:picChg chg="add mod">
          <ac:chgData name="MUHAMMAD NAZHAN BIN RAMLI" userId="a39b014c-4f7f-4c1a-90c1-678384d8a843" providerId="ADAL" clId="{F6886E9E-17A5-429B-86F8-CDB5FF397A4A}" dt="2022-05-13T03:58:58.714" v="366" actId="14100"/>
          <ac:picMkLst>
            <pc:docMk/>
            <pc:sldMk cId="331119465" sldId="284"/>
            <ac:picMk id="8" creationId="{034A6C84-A074-9BFF-8B19-9A94128E3CCE}"/>
          </ac:picMkLst>
        </pc:picChg>
        <pc:picChg chg="del">
          <ac:chgData name="MUHAMMAD NAZHAN BIN RAMLI" userId="a39b014c-4f7f-4c1a-90c1-678384d8a843" providerId="ADAL" clId="{F6886E9E-17A5-429B-86F8-CDB5FF397A4A}" dt="2022-05-13T03:57:56.046" v="350" actId="478"/>
          <ac:picMkLst>
            <pc:docMk/>
            <pc:sldMk cId="331119465" sldId="284"/>
            <ac:picMk id="12" creationId="{F43194D0-06D0-45C0-AC15-6AADCF811264}"/>
          </ac:picMkLst>
        </pc:picChg>
        <pc:picChg chg="del">
          <ac:chgData name="MUHAMMAD NAZHAN BIN RAMLI" userId="a39b014c-4f7f-4c1a-90c1-678384d8a843" providerId="ADAL" clId="{F6886E9E-17A5-429B-86F8-CDB5FF397A4A}" dt="2022-05-13T03:57:55.112" v="348" actId="478"/>
          <ac:picMkLst>
            <pc:docMk/>
            <pc:sldMk cId="331119465" sldId="284"/>
            <ac:picMk id="1028" creationId="{758E127C-F50A-491E-A4B4-91D5078F1836}"/>
          </ac:picMkLst>
        </pc:picChg>
        <pc:picChg chg="del">
          <ac:chgData name="MUHAMMAD NAZHAN BIN RAMLI" userId="a39b014c-4f7f-4c1a-90c1-678384d8a843" providerId="ADAL" clId="{F6886E9E-17A5-429B-86F8-CDB5FF397A4A}" dt="2022-05-13T03:57:55.513" v="349" actId="478"/>
          <ac:picMkLst>
            <pc:docMk/>
            <pc:sldMk cId="331119465" sldId="284"/>
            <ac:picMk id="1030" creationId="{4E9B9147-D45B-4CCA-939C-203CF0BA7F98}"/>
          </ac:picMkLst>
        </pc:picChg>
      </pc:sldChg>
      <pc:sldChg chg="del">
        <pc:chgData name="MUHAMMAD NAZHAN BIN RAMLI" userId="a39b014c-4f7f-4c1a-90c1-678384d8a843" providerId="ADAL" clId="{F6886E9E-17A5-429B-86F8-CDB5FF397A4A}" dt="2022-05-13T03:59:22.447" v="368" actId="47"/>
        <pc:sldMkLst>
          <pc:docMk/>
          <pc:sldMk cId="1972567278" sldId="285"/>
        </pc:sldMkLst>
      </pc:sldChg>
      <pc:sldChg chg="del">
        <pc:chgData name="MUHAMMAD NAZHAN BIN RAMLI" userId="a39b014c-4f7f-4c1a-90c1-678384d8a843" providerId="ADAL" clId="{F6886E9E-17A5-429B-86F8-CDB5FF397A4A}" dt="2022-05-13T03:59:25.564" v="370" actId="47"/>
        <pc:sldMkLst>
          <pc:docMk/>
          <pc:sldMk cId="1924027962" sldId="286"/>
        </pc:sldMkLst>
      </pc:sldChg>
      <pc:sldChg chg="del">
        <pc:chgData name="MUHAMMAD NAZHAN BIN RAMLI" userId="a39b014c-4f7f-4c1a-90c1-678384d8a843" providerId="ADAL" clId="{F6886E9E-17A5-429B-86F8-CDB5FF397A4A}" dt="2022-05-13T03:59:23.932" v="369" actId="47"/>
        <pc:sldMkLst>
          <pc:docMk/>
          <pc:sldMk cId="2217160625" sldId="287"/>
        </pc:sldMkLst>
      </pc:sldChg>
      <pc:sldChg chg="del">
        <pc:chgData name="MUHAMMAD NAZHAN BIN RAMLI" userId="a39b014c-4f7f-4c1a-90c1-678384d8a843" providerId="ADAL" clId="{F6886E9E-17A5-429B-86F8-CDB5FF397A4A}" dt="2022-05-13T03:59:21.827" v="367" actId="47"/>
        <pc:sldMkLst>
          <pc:docMk/>
          <pc:sldMk cId="1586584264" sldId="288"/>
        </pc:sldMkLst>
      </pc:sldChg>
      <pc:sldChg chg="del">
        <pc:chgData name="MUHAMMAD NAZHAN BIN RAMLI" userId="a39b014c-4f7f-4c1a-90c1-678384d8a843" providerId="ADAL" clId="{F6886E9E-17A5-429B-86F8-CDB5FF397A4A}" dt="2022-05-13T04:00:51.666" v="371" actId="47"/>
        <pc:sldMkLst>
          <pc:docMk/>
          <pc:sldMk cId="2819551475" sldId="289"/>
        </pc:sldMkLst>
      </pc:sldChg>
      <pc:sldChg chg="del">
        <pc:chgData name="MUHAMMAD NAZHAN BIN RAMLI" userId="a39b014c-4f7f-4c1a-90c1-678384d8a843" providerId="ADAL" clId="{F6886E9E-17A5-429B-86F8-CDB5FF397A4A}" dt="2022-05-13T03:46:21.656" v="225" actId="47"/>
        <pc:sldMkLst>
          <pc:docMk/>
          <pc:sldMk cId="976282257" sldId="292"/>
        </pc:sldMkLst>
      </pc:sldChg>
      <pc:sldChg chg="addSp delSp modSp mod">
        <pc:chgData name="MUHAMMAD NAZHAN BIN RAMLI" userId="a39b014c-4f7f-4c1a-90c1-678384d8a843" providerId="ADAL" clId="{F6886E9E-17A5-429B-86F8-CDB5FF397A4A}" dt="2022-05-13T06:13:31.170" v="442" actId="1076"/>
        <pc:sldMkLst>
          <pc:docMk/>
          <pc:sldMk cId="1466124023" sldId="294"/>
        </pc:sldMkLst>
        <pc:spChg chg="mod">
          <ac:chgData name="MUHAMMAD NAZHAN BIN RAMLI" userId="a39b014c-4f7f-4c1a-90c1-678384d8a843" providerId="ADAL" clId="{F6886E9E-17A5-429B-86F8-CDB5FF397A4A}" dt="2022-05-13T06:13:29.425" v="441" actId="1076"/>
          <ac:spMkLst>
            <pc:docMk/>
            <pc:sldMk cId="1466124023" sldId="294"/>
            <ac:spMk id="2" creationId="{534A588B-688F-40C3-A7A6-0EA3DC9EBC4A}"/>
          </ac:spMkLst>
        </pc:spChg>
        <pc:spChg chg="mod">
          <ac:chgData name="MUHAMMAD NAZHAN BIN RAMLI" userId="a39b014c-4f7f-4c1a-90c1-678384d8a843" providerId="ADAL" clId="{F6886E9E-17A5-429B-86F8-CDB5FF397A4A}" dt="2022-05-13T06:12:45.007" v="390" actId="1076"/>
          <ac:spMkLst>
            <pc:docMk/>
            <pc:sldMk cId="1466124023" sldId="294"/>
            <ac:spMk id="7" creationId="{397CCFD9-5571-48AD-B18B-5A8E011EE788}"/>
          </ac:spMkLst>
        </pc:spChg>
        <pc:spChg chg="del">
          <ac:chgData name="MUHAMMAD NAZHAN BIN RAMLI" userId="a39b014c-4f7f-4c1a-90c1-678384d8a843" providerId="ADAL" clId="{F6886E9E-17A5-429B-86F8-CDB5FF397A4A}" dt="2022-05-13T06:12:43.937" v="389" actId="478"/>
          <ac:spMkLst>
            <pc:docMk/>
            <pc:sldMk cId="1466124023" sldId="294"/>
            <ac:spMk id="9" creationId="{14EB2662-7C73-4D4B-B9E0-7434F74252C7}"/>
          </ac:spMkLst>
        </pc:spChg>
        <pc:picChg chg="add mod">
          <ac:chgData name="MUHAMMAD NAZHAN BIN RAMLI" userId="a39b014c-4f7f-4c1a-90c1-678384d8a843" providerId="ADAL" clId="{F6886E9E-17A5-429B-86F8-CDB5FF397A4A}" dt="2022-05-13T06:13:31.170" v="442" actId="1076"/>
          <ac:picMkLst>
            <pc:docMk/>
            <pc:sldMk cId="1466124023" sldId="294"/>
            <ac:picMk id="4" creationId="{62446074-7B33-6C17-43B9-BDBC5E29BDF6}"/>
          </ac:picMkLst>
        </pc:picChg>
        <pc:picChg chg="del">
          <ac:chgData name="MUHAMMAD NAZHAN BIN RAMLI" userId="a39b014c-4f7f-4c1a-90c1-678384d8a843" providerId="ADAL" clId="{F6886E9E-17A5-429B-86F8-CDB5FF397A4A}" dt="2022-05-13T06:12:09.352" v="375" actId="478"/>
          <ac:picMkLst>
            <pc:docMk/>
            <pc:sldMk cId="1466124023" sldId="294"/>
            <ac:picMk id="5" creationId="{363D37FE-FBAE-436E-8852-FF7D9DD3F57B}"/>
          </ac:picMkLst>
        </pc:picChg>
        <pc:picChg chg="del">
          <ac:chgData name="MUHAMMAD NAZHAN BIN RAMLI" userId="a39b014c-4f7f-4c1a-90c1-678384d8a843" providerId="ADAL" clId="{F6886E9E-17A5-429B-86F8-CDB5FF397A4A}" dt="2022-05-13T06:12:09.944" v="377" actId="478"/>
          <ac:picMkLst>
            <pc:docMk/>
            <pc:sldMk cId="1466124023" sldId="294"/>
            <ac:picMk id="8" creationId="{34FFD04B-D465-4A22-B62D-8FF1773F8E5E}"/>
          </ac:picMkLst>
        </pc:picChg>
        <pc:picChg chg="add mod">
          <ac:chgData name="MUHAMMAD NAZHAN BIN RAMLI" userId="a39b014c-4f7f-4c1a-90c1-678384d8a843" providerId="ADAL" clId="{F6886E9E-17A5-429B-86F8-CDB5FF397A4A}" dt="2022-05-13T06:13:25.653" v="440" actId="1076"/>
          <ac:picMkLst>
            <pc:docMk/>
            <pc:sldMk cId="1466124023" sldId="294"/>
            <ac:picMk id="10" creationId="{913EFADD-A9BC-F328-28E3-77B3BA8097FD}"/>
          </ac:picMkLst>
        </pc:picChg>
        <pc:picChg chg="del">
          <ac:chgData name="MUHAMMAD NAZHAN BIN RAMLI" userId="a39b014c-4f7f-4c1a-90c1-678384d8a843" providerId="ADAL" clId="{F6886E9E-17A5-429B-86F8-CDB5FF397A4A}" dt="2022-05-13T06:12:09.641" v="376" actId="478"/>
          <ac:picMkLst>
            <pc:docMk/>
            <pc:sldMk cId="1466124023" sldId="294"/>
            <ac:picMk id="11" creationId="{D431D8A4-2325-46E4-BFB0-DBD634469466}"/>
          </ac:picMkLst>
        </pc:picChg>
        <pc:picChg chg="del">
          <ac:chgData name="MUHAMMAD NAZHAN BIN RAMLI" userId="a39b014c-4f7f-4c1a-90c1-678384d8a843" providerId="ADAL" clId="{F6886E9E-17A5-429B-86F8-CDB5FF397A4A}" dt="2022-05-13T06:12:10.305" v="378" actId="478"/>
          <ac:picMkLst>
            <pc:docMk/>
            <pc:sldMk cId="1466124023" sldId="294"/>
            <ac:picMk id="9218" creationId="{4A7133F8-5D4A-410C-96C7-F247B4099F84}"/>
          </ac:picMkLst>
        </pc:picChg>
      </pc:sldChg>
      <pc:sldChg chg="addSp delSp modSp mod">
        <pc:chgData name="MUHAMMAD NAZHAN BIN RAMLI" userId="a39b014c-4f7f-4c1a-90c1-678384d8a843" providerId="ADAL" clId="{F6886E9E-17A5-429B-86F8-CDB5FF397A4A}" dt="2022-05-13T06:15:35.943" v="473" actId="1076"/>
        <pc:sldMkLst>
          <pc:docMk/>
          <pc:sldMk cId="596787337" sldId="295"/>
        </pc:sldMkLst>
        <pc:spChg chg="mod">
          <ac:chgData name="MUHAMMAD NAZHAN BIN RAMLI" userId="a39b014c-4f7f-4c1a-90c1-678384d8a843" providerId="ADAL" clId="{F6886E9E-17A5-429B-86F8-CDB5FF397A4A}" dt="2022-05-13T06:14:37.298" v="463" actId="1076"/>
          <ac:spMkLst>
            <pc:docMk/>
            <pc:sldMk cId="596787337" sldId="295"/>
            <ac:spMk id="2" creationId="{09FA4B2E-EC12-420E-9309-6C7111677430}"/>
          </ac:spMkLst>
        </pc:spChg>
        <pc:spChg chg="del">
          <ac:chgData name="MUHAMMAD NAZHAN BIN RAMLI" userId="a39b014c-4f7f-4c1a-90c1-678384d8a843" providerId="ADAL" clId="{F6886E9E-17A5-429B-86F8-CDB5FF397A4A}" dt="2022-05-13T06:14:21.646" v="448" actId="478"/>
          <ac:spMkLst>
            <pc:docMk/>
            <pc:sldMk cId="596787337" sldId="295"/>
            <ac:spMk id="6" creationId="{64AD77B9-1B34-4DC5-B634-09E809A3C028}"/>
          </ac:spMkLst>
        </pc:spChg>
        <pc:spChg chg="del">
          <ac:chgData name="MUHAMMAD NAZHAN BIN RAMLI" userId="a39b014c-4f7f-4c1a-90c1-678384d8a843" providerId="ADAL" clId="{F6886E9E-17A5-429B-86F8-CDB5FF397A4A}" dt="2022-05-13T06:14:20.669" v="447" actId="478"/>
          <ac:spMkLst>
            <pc:docMk/>
            <pc:sldMk cId="596787337" sldId="295"/>
            <ac:spMk id="9" creationId="{9C8754E7-C455-4417-A70C-089BB8F42EB5}"/>
          </ac:spMkLst>
        </pc:spChg>
        <pc:picChg chg="add mod">
          <ac:chgData name="MUHAMMAD NAZHAN BIN RAMLI" userId="a39b014c-4f7f-4c1a-90c1-678384d8a843" providerId="ADAL" clId="{F6886E9E-17A5-429B-86F8-CDB5FF397A4A}" dt="2022-05-13T06:15:33.624" v="472" actId="14100"/>
          <ac:picMkLst>
            <pc:docMk/>
            <pc:sldMk cId="596787337" sldId="295"/>
            <ac:picMk id="4" creationId="{298A75B7-80F5-904C-A422-A2F6702CB3F1}"/>
          </ac:picMkLst>
        </pc:picChg>
        <pc:picChg chg="add mod">
          <ac:chgData name="MUHAMMAD NAZHAN BIN RAMLI" userId="a39b014c-4f7f-4c1a-90c1-678384d8a843" providerId="ADAL" clId="{F6886E9E-17A5-429B-86F8-CDB5FF397A4A}" dt="2022-05-13T06:15:35.943" v="473" actId="1076"/>
          <ac:picMkLst>
            <pc:docMk/>
            <pc:sldMk cId="596787337" sldId="295"/>
            <ac:picMk id="7" creationId="{F07099DB-E2F7-C3F2-538A-A9782CCA6657}"/>
          </ac:picMkLst>
        </pc:picChg>
        <pc:picChg chg="del">
          <ac:chgData name="MUHAMMAD NAZHAN BIN RAMLI" userId="a39b014c-4f7f-4c1a-90c1-678384d8a843" providerId="ADAL" clId="{F6886E9E-17A5-429B-86F8-CDB5FF397A4A}" dt="2022-05-13T06:14:18.319" v="446" actId="478"/>
          <ac:picMkLst>
            <pc:docMk/>
            <pc:sldMk cId="596787337" sldId="295"/>
            <ac:picMk id="10242" creationId="{FB83B39F-B349-4437-A3E9-2A8797F675D0}"/>
          </ac:picMkLst>
        </pc:picChg>
        <pc:picChg chg="del">
          <ac:chgData name="MUHAMMAD NAZHAN BIN RAMLI" userId="a39b014c-4f7f-4c1a-90c1-678384d8a843" providerId="ADAL" clId="{F6886E9E-17A5-429B-86F8-CDB5FF397A4A}" dt="2022-05-13T06:14:17.677" v="445" actId="478"/>
          <ac:picMkLst>
            <pc:docMk/>
            <pc:sldMk cId="596787337" sldId="295"/>
            <ac:picMk id="10244" creationId="{FE628788-C7F0-4A40-8C98-34CEAD66F95D}"/>
          </ac:picMkLst>
        </pc:picChg>
      </pc:sldChg>
      <pc:sldChg chg="del">
        <pc:chgData name="MUHAMMAD NAZHAN BIN RAMLI" userId="a39b014c-4f7f-4c1a-90c1-678384d8a843" providerId="ADAL" clId="{F6886E9E-17A5-429B-86F8-CDB5FF397A4A}" dt="2022-05-13T06:14:05.636" v="444" actId="47"/>
        <pc:sldMkLst>
          <pc:docMk/>
          <pc:sldMk cId="2560962036" sldId="296"/>
        </pc:sldMkLst>
      </pc:sldChg>
      <pc:sldChg chg="del">
        <pc:chgData name="MUHAMMAD NAZHAN BIN RAMLI" userId="a39b014c-4f7f-4c1a-90c1-678384d8a843" providerId="ADAL" clId="{F6886E9E-17A5-429B-86F8-CDB5FF397A4A}" dt="2022-05-13T06:14:03.940" v="443" actId="47"/>
        <pc:sldMkLst>
          <pc:docMk/>
          <pc:sldMk cId="1412106937" sldId="297"/>
        </pc:sldMkLst>
      </pc:sldChg>
      <pc:sldChg chg="del">
        <pc:chgData name="MUHAMMAD NAZHAN BIN RAMLI" userId="a39b014c-4f7f-4c1a-90c1-678384d8a843" providerId="ADAL" clId="{F6886E9E-17A5-429B-86F8-CDB5FF397A4A}" dt="2022-05-13T06:19:32.974" v="516" actId="47"/>
        <pc:sldMkLst>
          <pc:docMk/>
          <pc:sldMk cId="4163197816" sldId="298"/>
        </pc:sldMkLst>
      </pc:sldChg>
      <pc:sldChg chg="addSp delSp modSp new mod">
        <pc:chgData name="MUHAMMAD NAZHAN BIN RAMLI" userId="a39b014c-4f7f-4c1a-90c1-678384d8a843" providerId="ADAL" clId="{F6886E9E-17A5-429B-86F8-CDB5FF397A4A}" dt="2022-05-11T12:26:55.116" v="58" actId="1076"/>
        <pc:sldMkLst>
          <pc:docMk/>
          <pc:sldMk cId="2303791614" sldId="303"/>
        </pc:sldMkLst>
        <pc:spChg chg="del">
          <ac:chgData name="MUHAMMAD NAZHAN BIN RAMLI" userId="a39b014c-4f7f-4c1a-90c1-678384d8a843" providerId="ADAL" clId="{F6886E9E-17A5-429B-86F8-CDB5FF397A4A}" dt="2022-05-11T12:24:46.743" v="4" actId="478"/>
          <ac:spMkLst>
            <pc:docMk/>
            <pc:sldMk cId="2303791614" sldId="303"/>
            <ac:spMk id="2" creationId="{511F0A94-6DA1-D142-FDF6-C24A2DBCA8FD}"/>
          </ac:spMkLst>
        </pc:spChg>
        <pc:spChg chg="del">
          <ac:chgData name="MUHAMMAD NAZHAN BIN RAMLI" userId="a39b014c-4f7f-4c1a-90c1-678384d8a843" providerId="ADAL" clId="{F6886E9E-17A5-429B-86F8-CDB5FF397A4A}" dt="2022-05-11T12:24:47.169" v="5" actId="478"/>
          <ac:spMkLst>
            <pc:docMk/>
            <pc:sldMk cId="2303791614" sldId="303"/>
            <ac:spMk id="3" creationId="{EF048F1D-2A63-08ED-F33A-E460236F10B2}"/>
          </ac:spMkLst>
        </pc:spChg>
        <pc:spChg chg="add mod">
          <ac:chgData name="MUHAMMAD NAZHAN BIN RAMLI" userId="a39b014c-4f7f-4c1a-90c1-678384d8a843" providerId="ADAL" clId="{F6886E9E-17A5-429B-86F8-CDB5FF397A4A}" dt="2022-05-11T12:26:55.116" v="58" actId="1076"/>
          <ac:spMkLst>
            <pc:docMk/>
            <pc:sldMk cId="2303791614" sldId="303"/>
            <ac:spMk id="4" creationId="{23A6F36F-BCB9-31FF-C118-412DF25B2BC3}"/>
          </ac:spMkLst>
        </pc:spChg>
        <pc:picChg chg="add mod">
          <ac:chgData name="MUHAMMAD NAZHAN BIN RAMLI" userId="a39b014c-4f7f-4c1a-90c1-678384d8a843" providerId="ADAL" clId="{F6886E9E-17A5-429B-86F8-CDB5FF397A4A}" dt="2022-05-11T12:26:52.348" v="57" actId="1076"/>
          <ac:picMkLst>
            <pc:docMk/>
            <pc:sldMk cId="2303791614" sldId="303"/>
            <ac:picMk id="2050" creationId="{6B929C45-BE68-A087-B77D-AB3CEB589657}"/>
          </ac:picMkLst>
        </pc:picChg>
      </pc:sldChg>
      <pc:sldChg chg="addSp delSp modSp new mod">
        <pc:chgData name="MUHAMMAD NAZHAN BIN RAMLI" userId="a39b014c-4f7f-4c1a-90c1-678384d8a843" providerId="ADAL" clId="{F6886E9E-17A5-429B-86F8-CDB5FF397A4A}" dt="2022-05-11T12:30:44.927" v="65" actId="1076"/>
        <pc:sldMkLst>
          <pc:docMk/>
          <pc:sldMk cId="198137516" sldId="304"/>
        </pc:sldMkLst>
        <pc:spChg chg="del">
          <ac:chgData name="MUHAMMAD NAZHAN BIN RAMLI" userId="a39b014c-4f7f-4c1a-90c1-678384d8a843" providerId="ADAL" clId="{F6886E9E-17A5-429B-86F8-CDB5FF397A4A}" dt="2022-05-11T12:30:40.159" v="61" actId="478"/>
          <ac:spMkLst>
            <pc:docMk/>
            <pc:sldMk cId="198137516" sldId="304"/>
            <ac:spMk id="2" creationId="{0821B0A9-0BD8-AAD4-E93F-93C13A1661FA}"/>
          </ac:spMkLst>
        </pc:spChg>
        <pc:spChg chg="del">
          <ac:chgData name="MUHAMMAD NAZHAN BIN RAMLI" userId="a39b014c-4f7f-4c1a-90c1-678384d8a843" providerId="ADAL" clId="{F6886E9E-17A5-429B-86F8-CDB5FF397A4A}" dt="2022-05-11T12:30:39.881" v="60" actId="478"/>
          <ac:spMkLst>
            <pc:docMk/>
            <pc:sldMk cId="198137516" sldId="304"/>
            <ac:spMk id="3" creationId="{112D5086-5692-1B67-6511-EDA67B5E2C42}"/>
          </ac:spMkLst>
        </pc:spChg>
        <pc:picChg chg="add mod">
          <ac:chgData name="MUHAMMAD NAZHAN BIN RAMLI" userId="a39b014c-4f7f-4c1a-90c1-678384d8a843" providerId="ADAL" clId="{F6886E9E-17A5-429B-86F8-CDB5FF397A4A}" dt="2022-05-11T12:30:44.927" v="65" actId="1076"/>
          <ac:picMkLst>
            <pc:docMk/>
            <pc:sldMk cId="198137516" sldId="304"/>
            <ac:picMk id="5" creationId="{EE10BC55-D11C-860A-9E1D-529EC98C3B61}"/>
          </ac:picMkLst>
        </pc:picChg>
      </pc:sldChg>
      <pc:sldChg chg="addSp delSp modSp new mod">
        <pc:chgData name="MUHAMMAD NAZHAN BIN RAMLI" userId="a39b014c-4f7f-4c1a-90c1-678384d8a843" providerId="ADAL" clId="{F6886E9E-17A5-429B-86F8-CDB5FF397A4A}" dt="2022-05-13T03:36:54.453" v="131" actId="1076"/>
        <pc:sldMkLst>
          <pc:docMk/>
          <pc:sldMk cId="752051351" sldId="305"/>
        </pc:sldMkLst>
        <pc:spChg chg="del">
          <ac:chgData name="MUHAMMAD NAZHAN BIN RAMLI" userId="a39b014c-4f7f-4c1a-90c1-678384d8a843" providerId="ADAL" clId="{F6886E9E-17A5-429B-86F8-CDB5FF397A4A}" dt="2022-05-13T03:36:49.459" v="127" actId="478"/>
          <ac:spMkLst>
            <pc:docMk/>
            <pc:sldMk cId="752051351" sldId="305"/>
            <ac:spMk id="2" creationId="{4B9763CC-BF06-B2F6-CCBA-1243EF93389C}"/>
          </ac:spMkLst>
        </pc:spChg>
        <pc:spChg chg="del">
          <ac:chgData name="MUHAMMAD NAZHAN BIN RAMLI" userId="a39b014c-4f7f-4c1a-90c1-678384d8a843" providerId="ADAL" clId="{F6886E9E-17A5-429B-86F8-CDB5FF397A4A}" dt="2022-05-13T03:36:49.169" v="126" actId="478"/>
          <ac:spMkLst>
            <pc:docMk/>
            <pc:sldMk cId="752051351" sldId="305"/>
            <ac:spMk id="3" creationId="{AAE7B6C4-3999-E0CB-995D-72F1B202FF19}"/>
          </ac:spMkLst>
        </pc:spChg>
        <pc:picChg chg="add mod">
          <ac:chgData name="MUHAMMAD NAZHAN BIN RAMLI" userId="a39b014c-4f7f-4c1a-90c1-678384d8a843" providerId="ADAL" clId="{F6886E9E-17A5-429B-86F8-CDB5FF397A4A}" dt="2022-05-13T03:36:54.453" v="131" actId="1076"/>
          <ac:picMkLst>
            <pc:docMk/>
            <pc:sldMk cId="752051351" sldId="305"/>
            <ac:picMk id="5" creationId="{F12570D7-963E-D785-BC99-B667ACD4C31D}"/>
          </ac:picMkLst>
        </pc:picChg>
      </pc:sldChg>
      <pc:sldChg chg="addSp delSp modSp new mod">
        <pc:chgData name="MUHAMMAD NAZHAN BIN RAMLI" userId="a39b014c-4f7f-4c1a-90c1-678384d8a843" providerId="ADAL" clId="{F6886E9E-17A5-429B-86F8-CDB5FF397A4A}" dt="2022-05-13T03:39:33.119" v="145" actId="1076"/>
        <pc:sldMkLst>
          <pc:docMk/>
          <pc:sldMk cId="3417701550" sldId="306"/>
        </pc:sldMkLst>
        <pc:spChg chg="del">
          <ac:chgData name="MUHAMMAD NAZHAN BIN RAMLI" userId="a39b014c-4f7f-4c1a-90c1-678384d8a843" providerId="ADAL" clId="{F6886E9E-17A5-429B-86F8-CDB5FF397A4A}" dt="2022-05-13T03:36:59.576" v="134" actId="478"/>
          <ac:spMkLst>
            <pc:docMk/>
            <pc:sldMk cId="3417701550" sldId="306"/>
            <ac:spMk id="2" creationId="{60FFACD7-0AD3-C643-2E86-C7B65AC1551D}"/>
          </ac:spMkLst>
        </pc:spChg>
        <pc:spChg chg="del">
          <ac:chgData name="MUHAMMAD NAZHAN BIN RAMLI" userId="a39b014c-4f7f-4c1a-90c1-678384d8a843" providerId="ADAL" clId="{F6886E9E-17A5-429B-86F8-CDB5FF397A4A}" dt="2022-05-13T03:36:58.849" v="133" actId="478"/>
          <ac:spMkLst>
            <pc:docMk/>
            <pc:sldMk cId="3417701550" sldId="306"/>
            <ac:spMk id="3" creationId="{9909EE35-DCC8-5DC6-1347-3B5FB5937D90}"/>
          </ac:spMkLst>
        </pc:spChg>
        <pc:picChg chg="add mod">
          <ac:chgData name="MUHAMMAD NAZHAN BIN RAMLI" userId="a39b014c-4f7f-4c1a-90c1-678384d8a843" providerId="ADAL" clId="{F6886E9E-17A5-429B-86F8-CDB5FF397A4A}" dt="2022-05-13T03:39:32.297" v="144" actId="1076"/>
          <ac:picMkLst>
            <pc:docMk/>
            <pc:sldMk cId="3417701550" sldId="306"/>
            <ac:picMk id="5" creationId="{0ADFBA30-B666-435A-7F40-B57BD3DCC931}"/>
          </ac:picMkLst>
        </pc:picChg>
        <pc:picChg chg="add mod">
          <ac:chgData name="MUHAMMAD NAZHAN BIN RAMLI" userId="a39b014c-4f7f-4c1a-90c1-678384d8a843" providerId="ADAL" clId="{F6886E9E-17A5-429B-86F8-CDB5FF397A4A}" dt="2022-05-13T03:39:33.119" v="145" actId="1076"/>
          <ac:picMkLst>
            <pc:docMk/>
            <pc:sldMk cId="3417701550" sldId="306"/>
            <ac:picMk id="7" creationId="{920A764D-2123-E827-F28C-84CDD6EACC2C}"/>
          </ac:picMkLst>
        </pc:picChg>
      </pc:sldChg>
      <pc:sldChg chg="addSp delSp modSp new mod">
        <pc:chgData name="MUHAMMAD NAZHAN BIN RAMLI" userId="a39b014c-4f7f-4c1a-90c1-678384d8a843" providerId="ADAL" clId="{F6886E9E-17A5-429B-86F8-CDB5FF397A4A}" dt="2022-05-13T03:51:04.403" v="275" actId="1076"/>
        <pc:sldMkLst>
          <pc:docMk/>
          <pc:sldMk cId="1264251664" sldId="307"/>
        </pc:sldMkLst>
        <pc:spChg chg="mod">
          <ac:chgData name="MUHAMMAD NAZHAN BIN RAMLI" userId="a39b014c-4f7f-4c1a-90c1-678384d8a843" providerId="ADAL" clId="{F6886E9E-17A5-429B-86F8-CDB5FF397A4A}" dt="2022-05-13T03:49:38.372" v="258" actId="1076"/>
          <ac:spMkLst>
            <pc:docMk/>
            <pc:sldMk cId="1264251664" sldId="307"/>
            <ac:spMk id="2" creationId="{7D5DCFD0-4ACA-8A10-7C8D-E5DEA21B8DDD}"/>
          </ac:spMkLst>
        </pc:spChg>
        <pc:spChg chg="del">
          <ac:chgData name="MUHAMMAD NAZHAN BIN RAMLI" userId="a39b014c-4f7f-4c1a-90c1-678384d8a843" providerId="ADAL" clId="{F6886E9E-17A5-429B-86F8-CDB5FF397A4A}" dt="2022-05-13T03:48:31.231" v="230" actId="478"/>
          <ac:spMkLst>
            <pc:docMk/>
            <pc:sldMk cId="1264251664" sldId="307"/>
            <ac:spMk id="3" creationId="{3C7793AF-2F19-6585-086E-713A3060ABC1}"/>
          </ac:spMkLst>
        </pc:spChg>
        <pc:spChg chg="add mod">
          <ac:chgData name="MUHAMMAD NAZHAN BIN RAMLI" userId="a39b014c-4f7f-4c1a-90c1-678384d8a843" providerId="ADAL" clId="{F6886E9E-17A5-429B-86F8-CDB5FF397A4A}" dt="2022-05-13T03:50:56.635" v="272" actId="1076"/>
          <ac:spMkLst>
            <pc:docMk/>
            <pc:sldMk cId="1264251664" sldId="307"/>
            <ac:spMk id="9" creationId="{74AE0AC3-490B-16FD-E2E0-D352897A4E42}"/>
          </ac:spMkLst>
        </pc:spChg>
        <pc:picChg chg="add mod">
          <ac:chgData name="MUHAMMAD NAZHAN BIN RAMLI" userId="a39b014c-4f7f-4c1a-90c1-678384d8a843" providerId="ADAL" clId="{F6886E9E-17A5-429B-86F8-CDB5FF397A4A}" dt="2022-05-13T03:50:49.456" v="267" actId="14100"/>
          <ac:picMkLst>
            <pc:docMk/>
            <pc:sldMk cId="1264251664" sldId="307"/>
            <ac:picMk id="5" creationId="{58E9E8D5-2DFD-7F3A-2B97-73C4F55A350E}"/>
          </ac:picMkLst>
        </pc:picChg>
        <pc:picChg chg="add mod">
          <ac:chgData name="MUHAMMAD NAZHAN BIN RAMLI" userId="a39b014c-4f7f-4c1a-90c1-678384d8a843" providerId="ADAL" clId="{F6886E9E-17A5-429B-86F8-CDB5FF397A4A}" dt="2022-05-13T03:51:03.708" v="274" actId="1076"/>
          <ac:picMkLst>
            <pc:docMk/>
            <pc:sldMk cId="1264251664" sldId="307"/>
            <ac:picMk id="7" creationId="{2A63D4A1-C729-4836-8FB1-445178629342}"/>
          </ac:picMkLst>
        </pc:picChg>
        <pc:picChg chg="add mod">
          <ac:chgData name="MUHAMMAD NAZHAN BIN RAMLI" userId="a39b014c-4f7f-4c1a-90c1-678384d8a843" providerId="ADAL" clId="{F6886E9E-17A5-429B-86F8-CDB5FF397A4A}" dt="2022-05-13T03:51:04.403" v="275" actId="1076"/>
          <ac:picMkLst>
            <pc:docMk/>
            <pc:sldMk cId="1264251664" sldId="307"/>
            <ac:picMk id="11" creationId="{6C205977-B87B-AFA8-B4BB-3FE7DF3791D1}"/>
          </ac:picMkLst>
        </pc:picChg>
      </pc:sldChg>
      <pc:sldChg chg="addSp delSp modSp new mod">
        <pc:chgData name="MUHAMMAD NAZHAN BIN RAMLI" userId="a39b014c-4f7f-4c1a-90c1-678384d8a843" providerId="ADAL" clId="{F6886E9E-17A5-429B-86F8-CDB5FF397A4A}" dt="2022-05-13T03:52:54.925" v="335" actId="1076"/>
        <pc:sldMkLst>
          <pc:docMk/>
          <pc:sldMk cId="2245431095" sldId="308"/>
        </pc:sldMkLst>
        <pc:spChg chg="mod">
          <ac:chgData name="MUHAMMAD NAZHAN BIN RAMLI" userId="a39b014c-4f7f-4c1a-90c1-678384d8a843" providerId="ADAL" clId="{F6886E9E-17A5-429B-86F8-CDB5FF397A4A}" dt="2022-05-13T03:52:22.411" v="325" actId="1076"/>
          <ac:spMkLst>
            <pc:docMk/>
            <pc:sldMk cId="2245431095" sldId="308"/>
            <ac:spMk id="2" creationId="{64EE698E-EA07-04F2-8BA9-A1393ADB1507}"/>
          </ac:spMkLst>
        </pc:spChg>
        <pc:spChg chg="del">
          <ac:chgData name="MUHAMMAD NAZHAN BIN RAMLI" userId="a39b014c-4f7f-4c1a-90c1-678384d8a843" providerId="ADAL" clId="{F6886E9E-17A5-429B-86F8-CDB5FF397A4A}" dt="2022-05-13T03:52:23.412" v="326" actId="478"/>
          <ac:spMkLst>
            <pc:docMk/>
            <pc:sldMk cId="2245431095" sldId="308"/>
            <ac:spMk id="3" creationId="{FF86BE5C-CD83-BE5E-ABB3-3A65E4BA47D8}"/>
          </ac:spMkLst>
        </pc:spChg>
        <pc:picChg chg="add mod">
          <ac:chgData name="MUHAMMAD NAZHAN BIN RAMLI" userId="a39b014c-4f7f-4c1a-90c1-678384d8a843" providerId="ADAL" clId="{F6886E9E-17A5-429B-86F8-CDB5FF397A4A}" dt="2022-05-13T03:52:27.257" v="329" actId="1076"/>
          <ac:picMkLst>
            <pc:docMk/>
            <pc:sldMk cId="2245431095" sldId="308"/>
            <ac:picMk id="5" creationId="{97AD191D-E25A-0457-AD42-53CAA3F6ADBC}"/>
          </ac:picMkLst>
        </pc:picChg>
        <pc:picChg chg="add mod">
          <ac:chgData name="MUHAMMAD NAZHAN BIN RAMLI" userId="a39b014c-4f7f-4c1a-90c1-678384d8a843" providerId="ADAL" clId="{F6886E9E-17A5-429B-86F8-CDB5FF397A4A}" dt="2022-05-13T03:52:43.984" v="332" actId="1076"/>
          <ac:picMkLst>
            <pc:docMk/>
            <pc:sldMk cId="2245431095" sldId="308"/>
            <ac:picMk id="7" creationId="{D7D79FAE-E025-9D82-96B7-40CE1AAF4834}"/>
          </ac:picMkLst>
        </pc:picChg>
        <pc:picChg chg="add mod">
          <ac:chgData name="MUHAMMAD NAZHAN BIN RAMLI" userId="a39b014c-4f7f-4c1a-90c1-678384d8a843" providerId="ADAL" clId="{F6886E9E-17A5-429B-86F8-CDB5FF397A4A}" dt="2022-05-13T03:52:54.925" v="335" actId="1076"/>
          <ac:picMkLst>
            <pc:docMk/>
            <pc:sldMk cId="2245431095" sldId="308"/>
            <ac:picMk id="9" creationId="{D7620C44-0D88-93B4-CF79-DA6C511D6689}"/>
          </ac:picMkLst>
        </pc:picChg>
      </pc:sldChg>
      <pc:sldChg chg="addSp delSp modSp new mod">
        <pc:chgData name="MUHAMMAD NAZHAN BIN RAMLI" userId="a39b014c-4f7f-4c1a-90c1-678384d8a843" providerId="ADAL" clId="{F6886E9E-17A5-429B-86F8-CDB5FF397A4A}" dt="2022-05-13T06:18:37.741" v="515" actId="1076"/>
        <pc:sldMkLst>
          <pc:docMk/>
          <pc:sldMk cId="1430551128" sldId="309"/>
        </pc:sldMkLst>
        <pc:spChg chg="mod">
          <ac:chgData name="MUHAMMAD NAZHAN BIN RAMLI" userId="a39b014c-4f7f-4c1a-90c1-678384d8a843" providerId="ADAL" clId="{F6886E9E-17A5-429B-86F8-CDB5FF397A4A}" dt="2022-05-13T06:17:44.985" v="500" actId="1076"/>
          <ac:spMkLst>
            <pc:docMk/>
            <pc:sldMk cId="1430551128" sldId="309"/>
            <ac:spMk id="2" creationId="{AAABE487-5E7D-CD25-86AF-A5EE1768FA65}"/>
          </ac:spMkLst>
        </pc:spChg>
        <pc:spChg chg="del">
          <ac:chgData name="MUHAMMAD NAZHAN BIN RAMLI" userId="a39b014c-4f7f-4c1a-90c1-678384d8a843" providerId="ADAL" clId="{F6886E9E-17A5-429B-86F8-CDB5FF397A4A}" dt="2022-05-13T06:17:46.333" v="501" actId="478"/>
          <ac:spMkLst>
            <pc:docMk/>
            <pc:sldMk cId="1430551128" sldId="309"/>
            <ac:spMk id="3" creationId="{95BCA9F3-0183-6DE7-C4EF-A8E548D24A63}"/>
          </ac:spMkLst>
        </pc:spChg>
        <pc:picChg chg="add mod">
          <ac:chgData name="MUHAMMAD NAZHAN BIN RAMLI" userId="a39b014c-4f7f-4c1a-90c1-678384d8a843" providerId="ADAL" clId="{F6886E9E-17A5-429B-86F8-CDB5FF397A4A}" dt="2022-05-13T06:18:32.645" v="512" actId="14100"/>
          <ac:picMkLst>
            <pc:docMk/>
            <pc:sldMk cId="1430551128" sldId="309"/>
            <ac:picMk id="5" creationId="{0AD6B3D2-A302-C06F-E317-4C264408E175}"/>
          </ac:picMkLst>
        </pc:picChg>
        <pc:picChg chg="add mod">
          <ac:chgData name="MUHAMMAD NAZHAN BIN RAMLI" userId="a39b014c-4f7f-4c1a-90c1-678384d8a843" providerId="ADAL" clId="{F6886E9E-17A5-429B-86F8-CDB5FF397A4A}" dt="2022-05-13T06:18:16.219" v="509" actId="1076"/>
          <ac:picMkLst>
            <pc:docMk/>
            <pc:sldMk cId="1430551128" sldId="309"/>
            <ac:picMk id="7" creationId="{6911B20B-9EE5-507A-EBEF-1F6D564F42F9}"/>
          </ac:picMkLst>
        </pc:picChg>
        <pc:picChg chg="add mod">
          <ac:chgData name="MUHAMMAD NAZHAN BIN RAMLI" userId="a39b014c-4f7f-4c1a-90c1-678384d8a843" providerId="ADAL" clId="{F6886E9E-17A5-429B-86F8-CDB5FF397A4A}" dt="2022-05-13T06:18:37.741" v="515" actId="1076"/>
          <ac:picMkLst>
            <pc:docMk/>
            <pc:sldMk cId="1430551128" sldId="309"/>
            <ac:picMk id="9" creationId="{138DAAE8-0878-1ABF-61A8-ACF77B0EF944}"/>
          </ac:picMkLst>
        </pc:picChg>
      </pc:sldChg>
      <pc:sldChg chg="addSp delSp modSp new mod">
        <pc:chgData name="MUHAMMAD NAZHAN BIN RAMLI" userId="a39b014c-4f7f-4c1a-90c1-678384d8a843" providerId="ADAL" clId="{F6886E9E-17A5-429B-86F8-CDB5FF397A4A}" dt="2022-05-13T06:20:41.262" v="530" actId="1076"/>
        <pc:sldMkLst>
          <pc:docMk/>
          <pc:sldMk cId="576407140" sldId="310"/>
        </pc:sldMkLst>
        <pc:spChg chg="del">
          <ac:chgData name="MUHAMMAD NAZHAN BIN RAMLI" userId="a39b014c-4f7f-4c1a-90c1-678384d8a843" providerId="ADAL" clId="{F6886E9E-17A5-429B-86F8-CDB5FF397A4A}" dt="2022-05-13T06:20:13.129" v="519" actId="478"/>
          <ac:spMkLst>
            <pc:docMk/>
            <pc:sldMk cId="576407140" sldId="310"/>
            <ac:spMk id="2" creationId="{2CCFDE3E-E548-951E-E22E-FC6ADDA406E8}"/>
          </ac:spMkLst>
        </pc:spChg>
        <pc:spChg chg="del">
          <ac:chgData name="MUHAMMAD NAZHAN BIN RAMLI" userId="a39b014c-4f7f-4c1a-90c1-678384d8a843" providerId="ADAL" clId="{F6886E9E-17A5-429B-86F8-CDB5FF397A4A}" dt="2022-05-13T06:20:12.404" v="518" actId="478"/>
          <ac:spMkLst>
            <pc:docMk/>
            <pc:sldMk cId="576407140" sldId="310"/>
            <ac:spMk id="3" creationId="{E96FCEE9-7542-8BAE-71F3-BC8E7D0135AE}"/>
          </ac:spMkLst>
        </pc:spChg>
        <pc:picChg chg="add mod">
          <ac:chgData name="MUHAMMAD NAZHAN BIN RAMLI" userId="a39b014c-4f7f-4c1a-90c1-678384d8a843" providerId="ADAL" clId="{F6886E9E-17A5-429B-86F8-CDB5FF397A4A}" dt="2022-05-13T06:20:37.678" v="528" actId="14100"/>
          <ac:picMkLst>
            <pc:docMk/>
            <pc:sldMk cId="576407140" sldId="310"/>
            <ac:picMk id="5" creationId="{E3837783-EA1B-0F7D-2A92-0978ED5C0F23}"/>
          </ac:picMkLst>
        </pc:picChg>
        <pc:picChg chg="add mod">
          <ac:chgData name="MUHAMMAD NAZHAN BIN RAMLI" userId="a39b014c-4f7f-4c1a-90c1-678384d8a843" providerId="ADAL" clId="{F6886E9E-17A5-429B-86F8-CDB5FF397A4A}" dt="2022-05-13T06:20:41.262" v="530" actId="1076"/>
          <ac:picMkLst>
            <pc:docMk/>
            <pc:sldMk cId="576407140" sldId="310"/>
            <ac:picMk id="7" creationId="{7705AD59-4EDA-5FA7-DE0E-C6C149DF16FC}"/>
          </ac:picMkLst>
        </pc:picChg>
      </pc:sldChg>
      <pc:sldChg chg="addSp delSp modSp new mod">
        <pc:chgData name="MUHAMMAD NAZHAN BIN RAMLI" userId="a39b014c-4f7f-4c1a-90c1-678384d8a843" providerId="ADAL" clId="{F6886E9E-17A5-429B-86F8-CDB5FF397A4A}" dt="2022-05-13T06:22:14.362" v="561" actId="1076"/>
        <pc:sldMkLst>
          <pc:docMk/>
          <pc:sldMk cId="3158845941" sldId="311"/>
        </pc:sldMkLst>
        <pc:spChg chg="mod">
          <ac:chgData name="MUHAMMAD NAZHAN BIN RAMLI" userId="a39b014c-4f7f-4c1a-90c1-678384d8a843" providerId="ADAL" clId="{F6886E9E-17A5-429B-86F8-CDB5FF397A4A}" dt="2022-05-13T06:21:28.677" v="550" actId="1076"/>
          <ac:spMkLst>
            <pc:docMk/>
            <pc:sldMk cId="3158845941" sldId="311"/>
            <ac:spMk id="2" creationId="{2E399138-71FE-15DF-D245-876E413BEE93}"/>
          </ac:spMkLst>
        </pc:spChg>
        <pc:spChg chg="del">
          <ac:chgData name="MUHAMMAD NAZHAN BIN RAMLI" userId="a39b014c-4f7f-4c1a-90c1-678384d8a843" providerId="ADAL" clId="{F6886E9E-17A5-429B-86F8-CDB5FF397A4A}" dt="2022-05-13T06:21:22.542" v="547" actId="478"/>
          <ac:spMkLst>
            <pc:docMk/>
            <pc:sldMk cId="3158845941" sldId="311"/>
            <ac:spMk id="3" creationId="{078BD98B-EF88-E577-4832-F05E9BF68CF5}"/>
          </ac:spMkLst>
        </pc:spChg>
        <pc:picChg chg="add mod">
          <ac:chgData name="MUHAMMAD NAZHAN BIN RAMLI" userId="a39b014c-4f7f-4c1a-90c1-678384d8a843" providerId="ADAL" clId="{F6886E9E-17A5-429B-86F8-CDB5FF397A4A}" dt="2022-05-13T06:22:14.362" v="561" actId="1076"/>
          <ac:picMkLst>
            <pc:docMk/>
            <pc:sldMk cId="3158845941" sldId="311"/>
            <ac:picMk id="5" creationId="{7F5E6840-D8AD-10FC-1B8F-4EFA33ECEC9F}"/>
          </ac:picMkLst>
        </pc:picChg>
        <pc:picChg chg="add mod">
          <ac:chgData name="MUHAMMAD NAZHAN BIN RAMLI" userId="a39b014c-4f7f-4c1a-90c1-678384d8a843" providerId="ADAL" clId="{F6886E9E-17A5-429B-86F8-CDB5FF397A4A}" dt="2022-05-13T06:22:13.659" v="560" actId="1076"/>
          <ac:picMkLst>
            <pc:docMk/>
            <pc:sldMk cId="3158845941" sldId="311"/>
            <ac:picMk id="7" creationId="{A64BA60E-232C-61F9-E3A3-712C9D6FB055}"/>
          </ac:picMkLst>
        </pc:picChg>
      </pc:sldChg>
      <pc:sldChg chg="addSp delSp modSp new mod">
        <pc:chgData name="MUHAMMAD NAZHAN BIN RAMLI" userId="a39b014c-4f7f-4c1a-90c1-678384d8a843" providerId="ADAL" clId="{F6886E9E-17A5-429B-86F8-CDB5FF397A4A}" dt="2022-05-13T06:25:55.406" v="581" actId="1076"/>
        <pc:sldMkLst>
          <pc:docMk/>
          <pc:sldMk cId="3820079780" sldId="312"/>
        </pc:sldMkLst>
        <pc:spChg chg="mod">
          <ac:chgData name="MUHAMMAD NAZHAN BIN RAMLI" userId="a39b014c-4f7f-4c1a-90c1-678384d8a843" providerId="ADAL" clId="{F6886E9E-17A5-429B-86F8-CDB5FF397A4A}" dt="2022-05-13T06:25:53.810" v="580" actId="1076"/>
          <ac:spMkLst>
            <pc:docMk/>
            <pc:sldMk cId="3820079780" sldId="312"/>
            <ac:spMk id="2" creationId="{000BB97F-2537-C0D2-C14D-0F65EE9457F5}"/>
          </ac:spMkLst>
        </pc:spChg>
        <pc:spChg chg="del">
          <ac:chgData name="MUHAMMAD NAZHAN BIN RAMLI" userId="a39b014c-4f7f-4c1a-90c1-678384d8a843" providerId="ADAL" clId="{F6886E9E-17A5-429B-86F8-CDB5FF397A4A}" dt="2022-05-13T06:25:22.806" v="573" actId="478"/>
          <ac:spMkLst>
            <pc:docMk/>
            <pc:sldMk cId="3820079780" sldId="312"/>
            <ac:spMk id="3" creationId="{E61F0985-45D5-0EE8-310A-01A753377F4C}"/>
          </ac:spMkLst>
        </pc:spChg>
        <pc:spChg chg="add del">
          <ac:chgData name="MUHAMMAD NAZHAN BIN RAMLI" userId="a39b014c-4f7f-4c1a-90c1-678384d8a843" providerId="ADAL" clId="{F6886E9E-17A5-429B-86F8-CDB5FF397A4A}" dt="2022-05-13T06:25:33.949" v="575" actId="478"/>
          <ac:spMkLst>
            <pc:docMk/>
            <pc:sldMk cId="3820079780" sldId="312"/>
            <ac:spMk id="5" creationId="{8BB57F30-6C8C-9E20-45BD-49E8D482BECA}"/>
          </ac:spMkLst>
        </pc:spChg>
        <pc:spChg chg="add mod">
          <ac:chgData name="MUHAMMAD NAZHAN BIN RAMLI" userId="a39b014c-4f7f-4c1a-90c1-678384d8a843" providerId="ADAL" clId="{F6886E9E-17A5-429B-86F8-CDB5FF397A4A}" dt="2022-05-13T06:25:55.406" v="581" actId="1076"/>
          <ac:spMkLst>
            <pc:docMk/>
            <pc:sldMk cId="3820079780" sldId="312"/>
            <ac:spMk id="7" creationId="{BE323DB8-B21F-BFF1-4D4B-29AA600C35D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D987-6DBA-4CA8-8419-32246BA04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C2676E5D-C9DA-4C7F-B3A3-B567B9FDF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C7BFA641-5429-4BE3-8DCA-94B8F7D6C021}"/>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B9375712-1866-425B-9979-2DDBFEA65FA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ABA58A1-D8AF-43BD-A27C-CCD4B5BFC2AB}"/>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53891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6E69-394C-4F53-9E8B-5F5752F2C90A}"/>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C337995-9D90-48FC-8B14-38B4796AEF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C10D31D-19F3-433F-ADF1-6EB5549531AB}"/>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A246AFA1-85BD-4295-B7FB-336DB2AFA2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0102427-76BB-4E90-9384-FEB561BF7A78}"/>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563719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5589D3-493B-4D71-9E79-F58B45B61D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697513B-1125-4D4F-9187-F127E01CC5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82E3D0C-2BF6-4AA5-822E-8782299E3080}"/>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378FA87C-0456-43C2-8C2E-BC01D3B8296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E325FC4-0CF2-4E1D-B403-B1E5D841FFD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670692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2928-1586-4D9C-8C55-70196D0129D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3B174C54-EEC6-4A9B-9C84-C8C7372F3D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7897EB1-A076-41F7-91F5-3A4786400740}"/>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5A6CF0D3-EA19-485D-BB4F-E81C8A8BCD4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36B98BF-A890-4109-AC5A-532B2D781E8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12548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A275-985C-4E6D-8B16-BB62BAD1F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942A3C16-3DC9-46D9-92C3-BC2F7E68EF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4A5110-D70A-4B52-8778-28BEB1AF8DFC}"/>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91AB90E0-4DC7-4659-974A-38076C26C0F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E7065A9-46A9-4E58-8D30-F40B8C4E63C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109035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F02C-A90E-44F6-B97D-244A003D914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DF55B2A-5EA6-47BA-9510-F19AE03921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B62DDEFD-42AA-4667-8CCE-133BD931A4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3BD0C37C-EFBD-4EB9-AA34-80932B1F55B5}"/>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6" name="Footer Placeholder 5">
            <a:extLst>
              <a:ext uri="{FF2B5EF4-FFF2-40B4-BE49-F238E27FC236}">
                <a16:creationId xmlns:a16="http://schemas.microsoft.com/office/drawing/2014/main" id="{874C5E29-25CA-46B2-A116-E874FF789BB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F89E0C0-AD48-48A3-8CF9-A88A0F2B481F}"/>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58386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82CB-2970-4CE1-A2BD-E78D6CE3F714}"/>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3BCA44D-0EC0-4834-A8DF-993034F8AA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CB0DFF-37EF-4C77-8BB5-5A896C94E5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DACD7699-230D-4CE6-BA1A-4448FA7F98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0D7076-CE0F-40BB-ABF3-E0E06C5422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3E7A0D2B-BCF1-45E0-A79A-02AB5A6901BB}"/>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8" name="Footer Placeholder 7">
            <a:extLst>
              <a:ext uri="{FF2B5EF4-FFF2-40B4-BE49-F238E27FC236}">
                <a16:creationId xmlns:a16="http://schemas.microsoft.com/office/drawing/2014/main" id="{A97BD234-F7B8-4D89-B467-9FAAB4408E06}"/>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737AB1A-3F66-452E-998A-6D698060040A}"/>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486268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234F-280C-48B0-9558-8CD4245A9D39}"/>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5BA15618-2AEC-4C19-93E4-723A1D1252FA}"/>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4" name="Footer Placeholder 3">
            <a:extLst>
              <a:ext uri="{FF2B5EF4-FFF2-40B4-BE49-F238E27FC236}">
                <a16:creationId xmlns:a16="http://schemas.microsoft.com/office/drawing/2014/main" id="{AB6BC76D-4BC9-4429-97C1-EEEB5EE818AD}"/>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30D9E91-116B-4E18-80AB-DB634D87E8FD}"/>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37922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92197-FA8C-4539-AE29-93847B098680}"/>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3" name="Footer Placeholder 2">
            <a:extLst>
              <a:ext uri="{FF2B5EF4-FFF2-40B4-BE49-F238E27FC236}">
                <a16:creationId xmlns:a16="http://schemas.microsoft.com/office/drawing/2014/main" id="{856200E1-39F8-4CB9-B6A8-A88075BCB42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8F9A6E12-C4E2-48BD-B4AD-6C8CD655397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76103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0E04-9DB5-4DA4-8E5B-3744AC947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36A8952F-95AB-4132-8A9F-84ADD9870A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623F4C27-89E3-4D7E-80AD-28B60FEB1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A7438-7EA4-4EB7-880D-A6CFEF8039E2}"/>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6" name="Footer Placeholder 5">
            <a:extLst>
              <a:ext uri="{FF2B5EF4-FFF2-40B4-BE49-F238E27FC236}">
                <a16:creationId xmlns:a16="http://schemas.microsoft.com/office/drawing/2014/main" id="{296CBE71-7C5A-4DA7-8FEF-5B918B3417F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587681C-D728-4094-839D-F1587312EF93}"/>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85538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35A1-65B1-409A-A9AA-24C7DEF3B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E529478D-53C1-41FD-BC6A-00316FD64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B8D3169F-57B5-4926-826E-DF6AED744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558AFB-EDB0-4E05-8DFF-B23D7F5634F8}"/>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6" name="Footer Placeholder 5">
            <a:extLst>
              <a:ext uri="{FF2B5EF4-FFF2-40B4-BE49-F238E27FC236}">
                <a16:creationId xmlns:a16="http://schemas.microsoft.com/office/drawing/2014/main" id="{E302C611-FEB8-4521-82EF-2ED0307F058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14488C80-3265-4418-B5C0-7BE257D6FC77}"/>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51171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38EBA-37AA-492F-88E6-41937B6ED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98CA014-3FBF-4316-9CE8-28D60BD01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1D6245F-B3A1-4045-98AF-9A321ABE2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5529626F-4ED4-4313-A636-14D5FF80DD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A0B0291-0446-47A8-B04A-8C3829653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A2484-0F8E-4628-9EB5-1C31D83988FA}" type="slidenum">
              <a:rPr lang="en-MY" smtClean="0"/>
              <a:t>‹#›</a:t>
            </a:fld>
            <a:endParaRPr lang="en-MY"/>
          </a:p>
        </p:txBody>
      </p:sp>
    </p:spTree>
    <p:extLst>
      <p:ext uri="{BB962C8B-B14F-4D97-AF65-F5344CB8AC3E}">
        <p14:creationId xmlns:p14="http://schemas.microsoft.com/office/powerpoint/2010/main" val="1098290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crazyswarm.readthedocs.io/en/latest/hardware.html#component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2690-C99E-4BE3-8028-C5F208E79BE4}"/>
              </a:ext>
            </a:extLst>
          </p:cNvPr>
          <p:cNvSpPr>
            <a:spLocks noGrp="1"/>
          </p:cNvSpPr>
          <p:nvPr>
            <p:ph type="ctrTitle"/>
          </p:nvPr>
        </p:nvSpPr>
        <p:spPr>
          <a:xfrm>
            <a:off x="1524000" y="1282162"/>
            <a:ext cx="9144000" cy="2387600"/>
          </a:xfrm>
        </p:spPr>
        <p:txBody>
          <a:bodyPr>
            <a:normAutofit/>
          </a:bodyPr>
          <a:lstStyle/>
          <a:p>
            <a:r>
              <a:rPr lang="en-US" b="1" dirty="0"/>
              <a:t>Swarm Robot</a:t>
            </a:r>
            <a:br>
              <a:rPr lang="en-US" b="1" dirty="0"/>
            </a:br>
            <a:endParaRPr lang="en-MY" b="1" dirty="0"/>
          </a:p>
        </p:txBody>
      </p:sp>
      <p:sp>
        <p:nvSpPr>
          <p:cNvPr id="3" name="Title 1">
            <a:extLst>
              <a:ext uri="{FF2B5EF4-FFF2-40B4-BE49-F238E27FC236}">
                <a16:creationId xmlns:a16="http://schemas.microsoft.com/office/drawing/2014/main" id="{CBA72146-C6C2-4CC0-BC3D-F62B40E005A5}"/>
              </a:ext>
            </a:extLst>
          </p:cNvPr>
          <p:cNvSpPr txBox="1">
            <a:spLocks/>
          </p:cNvSpPr>
          <p:nvPr/>
        </p:nvSpPr>
        <p:spPr>
          <a:xfrm>
            <a:off x="1524001" y="3669762"/>
            <a:ext cx="9143999" cy="161573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Muhammad Nazhan Bin Ramli</a:t>
            </a:r>
          </a:p>
          <a:p>
            <a:r>
              <a:rPr lang="en-US" sz="4800" b="1" dirty="0"/>
              <a:t>1816847</a:t>
            </a:r>
            <a:endParaRPr lang="en-MY" sz="4800" b="1" dirty="0"/>
          </a:p>
        </p:txBody>
      </p:sp>
    </p:spTree>
    <p:extLst>
      <p:ext uri="{BB962C8B-B14F-4D97-AF65-F5344CB8AC3E}">
        <p14:creationId xmlns:p14="http://schemas.microsoft.com/office/powerpoint/2010/main" val="555111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08C915C-6687-4162-BEE9-2801D1F1478C}"/>
              </a:ext>
            </a:extLst>
          </p:cNvPr>
          <p:cNvSpPr>
            <a:spLocks noGrp="1"/>
          </p:cNvSpPr>
          <p:nvPr>
            <p:ph type="title"/>
          </p:nvPr>
        </p:nvSpPr>
        <p:spPr>
          <a:xfrm>
            <a:off x="838201" y="365125"/>
            <a:ext cx="7533442" cy="1325563"/>
          </a:xfrm>
        </p:spPr>
        <p:txBody>
          <a:bodyPr/>
          <a:lstStyle/>
          <a:p>
            <a:r>
              <a:rPr lang="en-US"/>
              <a:t>Crazy Swarm Robot</a:t>
            </a:r>
            <a:endParaRPr lang="en-MY" dirty="0"/>
          </a:p>
        </p:txBody>
      </p:sp>
      <p:pic>
        <p:nvPicPr>
          <p:cNvPr id="1026" name="Picture 2">
            <a:extLst>
              <a:ext uri="{FF2B5EF4-FFF2-40B4-BE49-F238E27FC236}">
                <a16:creationId xmlns:a16="http://schemas.microsoft.com/office/drawing/2014/main" id="{F9527F35-8842-7D8B-6677-9AF27B57D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371" y="2048385"/>
            <a:ext cx="5750881" cy="31572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ABC517-E48B-0C65-4ADB-A3BD655CFD35}"/>
              </a:ext>
            </a:extLst>
          </p:cNvPr>
          <p:cNvSpPr txBox="1"/>
          <p:nvPr/>
        </p:nvSpPr>
        <p:spPr>
          <a:xfrm>
            <a:off x="2663301" y="5294395"/>
            <a:ext cx="2032986" cy="369332"/>
          </a:xfrm>
          <a:prstGeom prst="rect">
            <a:avLst/>
          </a:prstGeom>
          <a:noFill/>
        </p:spPr>
        <p:txBody>
          <a:bodyPr wrap="square" rtlCol="0">
            <a:spAutoFit/>
          </a:bodyPr>
          <a:lstStyle/>
          <a:p>
            <a:pPr algn="ctr"/>
            <a:r>
              <a:rPr lang="en-US" dirty="0"/>
              <a:t>Medium Quadrotor</a:t>
            </a:r>
            <a:endParaRPr lang="en-MY" dirty="0"/>
          </a:p>
        </p:txBody>
      </p:sp>
      <p:sp>
        <p:nvSpPr>
          <p:cNvPr id="7" name="TextBox 6">
            <a:extLst>
              <a:ext uri="{FF2B5EF4-FFF2-40B4-BE49-F238E27FC236}">
                <a16:creationId xmlns:a16="http://schemas.microsoft.com/office/drawing/2014/main" id="{DCB9E420-62AA-E6EE-1C44-BDF8F76DD8CB}"/>
              </a:ext>
            </a:extLst>
          </p:cNvPr>
          <p:cNvSpPr txBox="1"/>
          <p:nvPr/>
        </p:nvSpPr>
        <p:spPr>
          <a:xfrm>
            <a:off x="6891290" y="2057341"/>
            <a:ext cx="5049176" cy="3139321"/>
          </a:xfrm>
          <a:prstGeom prst="rect">
            <a:avLst/>
          </a:prstGeom>
          <a:noFill/>
        </p:spPr>
        <p:txBody>
          <a:bodyPr wrap="square">
            <a:spAutoFit/>
          </a:bodyPr>
          <a:lstStyle/>
          <a:p>
            <a:pPr algn="just"/>
            <a:r>
              <a:rPr lang="en-US" b="0" i="0" dirty="0" err="1">
                <a:effectLst/>
              </a:rPr>
              <a:t>Crazyswarm</a:t>
            </a:r>
            <a:r>
              <a:rPr lang="en-US" b="0" i="0" dirty="0">
                <a:effectLst/>
              </a:rPr>
              <a:t> is a swarm of 49 </a:t>
            </a:r>
            <a:r>
              <a:rPr lang="en-US" b="0" i="0" dirty="0" err="1">
                <a:effectLst/>
              </a:rPr>
              <a:t>Crazyflie</a:t>
            </a:r>
            <a:r>
              <a:rPr lang="en-US" b="0" i="0" dirty="0">
                <a:effectLst/>
              </a:rPr>
              <a:t> 2.0 nano-quadcopters operating in a new experimental robotics building at USC. The developers localize the quadcopters with a Vicon motion-capture system and a custom object tracker that supports identical marker arrangements. Three shared radios broadcast position updates at 100Hz and send high-level trajectory commands to each vehicle. Vicon-IMU sensor fusion, trajectory evaluation, and position control are all performed onboard at 500Hz. </a:t>
            </a:r>
            <a:endParaRPr lang="en-MY" dirty="0"/>
          </a:p>
        </p:txBody>
      </p:sp>
    </p:spTree>
    <p:extLst>
      <p:ext uri="{BB962C8B-B14F-4D97-AF65-F5344CB8AC3E}">
        <p14:creationId xmlns:p14="http://schemas.microsoft.com/office/powerpoint/2010/main" val="3829090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B929C45-BE68-A087-B77D-AB3CEB589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596" y="1293782"/>
            <a:ext cx="6700791" cy="36787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A6F36F-BCB9-31FF-C118-412DF25B2BC3}"/>
              </a:ext>
            </a:extLst>
          </p:cNvPr>
          <p:cNvSpPr txBox="1"/>
          <p:nvPr/>
        </p:nvSpPr>
        <p:spPr>
          <a:xfrm>
            <a:off x="4839809" y="5173575"/>
            <a:ext cx="2512381" cy="461665"/>
          </a:xfrm>
          <a:prstGeom prst="rect">
            <a:avLst/>
          </a:prstGeom>
          <a:noFill/>
        </p:spPr>
        <p:txBody>
          <a:bodyPr wrap="square" rtlCol="0">
            <a:spAutoFit/>
          </a:bodyPr>
          <a:lstStyle/>
          <a:p>
            <a:pPr algn="ctr"/>
            <a:r>
              <a:rPr lang="en-US" sz="2400" dirty="0"/>
              <a:t>Large Quadrotor</a:t>
            </a:r>
            <a:endParaRPr lang="en-MY" sz="2400" dirty="0"/>
          </a:p>
        </p:txBody>
      </p:sp>
    </p:spTree>
    <p:extLst>
      <p:ext uri="{BB962C8B-B14F-4D97-AF65-F5344CB8AC3E}">
        <p14:creationId xmlns:p14="http://schemas.microsoft.com/office/powerpoint/2010/main" val="2303791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DCFD0-4ACA-8A10-7C8D-E5DEA21B8DDD}"/>
              </a:ext>
            </a:extLst>
          </p:cNvPr>
          <p:cNvSpPr>
            <a:spLocks noGrp="1"/>
          </p:cNvSpPr>
          <p:nvPr>
            <p:ph type="title"/>
          </p:nvPr>
        </p:nvSpPr>
        <p:spPr>
          <a:xfrm>
            <a:off x="177082" y="-123147"/>
            <a:ext cx="1647548" cy="1325563"/>
          </a:xfrm>
        </p:spPr>
        <p:txBody>
          <a:bodyPr/>
          <a:lstStyle/>
          <a:p>
            <a:r>
              <a:rPr lang="en-US" dirty="0"/>
              <a:t>Frame</a:t>
            </a:r>
            <a:endParaRPr lang="en-MY" dirty="0"/>
          </a:p>
        </p:txBody>
      </p:sp>
      <p:pic>
        <p:nvPicPr>
          <p:cNvPr id="5" name="Picture 4">
            <a:extLst>
              <a:ext uri="{FF2B5EF4-FFF2-40B4-BE49-F238E27FC236}">
                <a16:creationId xmlns:a16="http://schemas.microsoft.com/office/drawing/2014/main" id="{58E9E8D5-2DFD-7F3A-2B97-73C4F55A350E}"/>
              </a:ext>
            </a:extLst>
          </p:cNvPr>
          <p:cNvPicPr>
            <a:picLocks noChangeAspect="1"/>
          </p:cNvPicPr>
          <p:nvPr/>
        </p:nvPicPr>
        <p:blipFill>
          <a:blip r:embed="rId2"/>
          <a:stretch>
            <a:fillRect/>
          </a:stretch>
        </p:blipFill>
        <p:spPr>
          <a:xfrm>
            <a:off x="442660" y="1119824"/>
            <a:ext cx="5798342" cy="2756354"/>
          </a:xfrm>
          <a:prstGeom prst="rect">
            <a:avLst/>
          </a:prstGeom>
        </p:spPr>
      </p:pic>
      <p:pic>
        <p:nvPicPr>
          <p:cNvPr id="7" name="Picture 6">
            <a:extLst>
              <a:ext uri="{FF2B5EF4-FFF2-40B4-BE49-F238E27FC236}">
                <a16:creationId xmlns:a16="http://schemas.microsoft.com/office/drawing/2014/main" id="{2A63D4A1-C729-4836-8FB1-445178629342}"/>
              </a:ext>
            </a:extLst>
          </p:cNvPr>
          <p:cNvPicPr>
            <a:picLocks noChangeAspect="1"/>
          </p:cNvPicPr>
          <p:nvPr/>
        </p:nvPicPr>
        <p:blipFill>
          <a:blip r:embed="rId3"/>
          <a:stretch>
            <a:fillRect/>
          </a:stretch>
        </p:blipFill>
        <p:spPr>
          <a:xfrm>
            <a:off x="7232326" y="855687"/>
            <a:ext cx="3047572" cy="2849535"/>
          </a:xfrm>
          <a:prstGeom prst="rect">
            <a:avLst/>
          </a:prstGeom>
        </p:spPr>
      </p:pic>
      <p:sp>
        <p:nvSpPr>
          <p:cNvPr id="9" name="TextBox 8">
            <a:extLst>
              <a:ext uri="{FF2B5EF4-FFF2-40B4-BE49-F238E27FC236}">
                <a16:creationId xmlns:a16="http://schemas.microsoft.com/office/drawing/2014/main" id="{74AE0AC3-490B-16FD-E2E0-D352897A4E42}"/>
              </a:ext>
            </a:extLst>
          </p:cNvPr>
          <p:cNvSpPr txBox="1"/>
          <p:nvPr/>
        </p:nvSpPr>
        <p:spPr>
          <a:xfrm>
            <a:off x="585321" y="4660776"/>
            <a:ext cx="5798342" cy="1446550"/>
          </a:xfrm>
          <a:prstGeom prst="rect">
            <a:avLst/>
          </a:prstGeom>
          <a:noFill/>
        </p:spPr>
        <p:txBody>
          <a:bodyPr wrap="square">
            <a:spAutoFit/>
          </a:bodyPr>
          <a:lstStyle/>
          <a:p>
            <a:pPr algn="just"/>
            <a:r>
              <a:rPr lang="en-US" sz="1100" b="0" i="0" dirty="0">
                <a:effectLst/>
                <a:latin typeface="Roboto" panose="02000000000000000000" pitchFamily="2" charset="0"/>
              </a:rPr>
              <a:t>iX5 V3 X Hybrid FPV Racing Frame is the latest version of </a:t>
            </a:r>
            <a:r>
              <a:rPr lang="en-US" sz="1100" b="0" i="0" dirty="0" err="1">
                <a:effectLst/>
                <a:latin typeface="Roboto" panose="02000000000000000000" pitchFamily="2" charset="0"/>
              </a:rPr>
              <a:t>IFlight</a:t>
            </a:r>
            <a:r>
              <a:rPr lang="en-US" sz="1100" b="0" i="0" dirty="0">
                <a:effectLst/>
                <a:latin typeface="Roboto" panose="02000000000000000000" pitchFamily="2" charset="0"/>
              </a:rPr>
              <a:t> iX5 Series Frame Kit. Bottom carbon fiber plate and arms of iX5 are combined into one complete 4mm 100% pure carbon fiber and specially designed to be Squish X Hybrid shape, which makes it strong and anti-shock. There's no need to do tedious assembling arms job anymore. Besides, the X shape helps to increase the computational efficiency of the flight control and makes flight more nimble; The super light weight design helps decreasing the weight while ensuring the iX5 is strong enough. What's more, the motor mount on the arm has been strengthening to protecting the motor from crashing. </a:t>
            </a:r>
            <a:endParaRPr lang="en-MY" sz="1100" dirty="0"/>
          </a:p>
        </p:txBody>
      </p:sp>
      <p:pic>
        <p:nvPicPr>
          <p:cNvPr id="11" name="Picture 10">
            <a:extLst>
              <a:ext uri="{FF2B5EF4-FFF2-40B4-BE49-F238E27FC236}">
                <a16:creationId xmlns:a16="http://schemas.microsoft.com/office/drawing/2014/main" id="{6C205977-B87B-AFA8-B4BB-3FE7DF3791D1}"/>
              </a:ext>
            </a:extLst>
          </p:cNvPr>
          <p:cNvPicPr>
            <a:picLocks noChangeAspect="1"/>
          </p:cNvPicPr>
          <p:nvPr/>
        </p:nvPicPr>
        <p:blipFill>
          <a:blip r:embed="rId4"/>
          <a:stretch>
            <a:fillRect/>
          </a:stretch>
        </p:blipFill>
        <p:spPr>
          <a:xfrm>
            <a:off x="7232326" y="3705222"/>
            <a:ext cx="3375871" cy="2889551"/>
          </a:xfrm>
          <a:prstGeom prst="rect">
            <a:avLst/>
          </a:prstGeom>
        </p:spPr>
      </p:pic>
    </p:spTree>
    <p:extLst>
      <p:ext uri="{BB962C8B-B14F-4D97-AF65-F5344CB8AC3E}">
        <p14:creationId xmlns:p14="http://schemas.microsoft.com/office/powerpoint/2010/main" val="126425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698E-EA07-04F2-8BA9-A1393ADB1507}"/>
              </a:ext>
            </a:extLst>
          </p:cNvPr>
          <p:cNvSpPr>
            <a:spLocks noGrp="1"/>
          </p:cNvSpPr>
          <p:nvPr>
            <p:ph type="title"/>
          </p:nvPr>
        </p:nvSpPr>
        <p:spPr>
          <a:xfrm>
            <a:off x="358806" y="0"/>
            <a:ext cx="10515600" cy="1325563"/>
          </a:xfrm>
        </p:spPr>
        <p:txBody>
          <a:bodyPr/>
          <a:lstStyle/>
          <a:p>
            <a:r>
              <a:rPr lang="en-US" dirty="0"/>
              <a:t>Frame with Propeller Guard</a:t>
            </a:r>
            <a:endParaRPr lang="en-MY" dirty="0"/>
          </a:p>
        </p:txBody>
      </p:sp>
      <p:pic>
        <p:nvPicPr>
          <p:cNvPr id="5" name="Picture 4">
            <a:extLst>
              <a:ext uri="{FF2B5EF4-FFF2-40B4-BE49-F238E27FC236}">
                <a16:creationId xmlns:a16="http://schemas.microsoft.com/office/drawing/2014/main" id="{97AD191D-E25A-0457-AD42-53CAA3F6ADBC}"/>
              </a:ext>
            </a:extLst>
          </p:cNvPr>
          <p:cNvPicPr>
            <a:picLocks noChangeAspect="1"/>
          </p:cNvPicPr>
          <p:nvPr/>
        </p:nvPicPr>
        <p:blipFill>
          <a:blip r:embed="rId2"/>
          <a:stretch>
            <a:fillRect/>
          </a:stretch>
        </p:blipFill>
        <p:spPr>
          <a:xfrm>
            <a:off x="470516" y="1517886"/>
            <a:ext cx="7572652" cy="3256299"/>
          </a:xfrm>
          <a:prstGeom prst="rect">
            <a:avLst/>
          </a:prstGeom>
        </p:spPr>
      </p:pic>
      <p:pic>
        <p:nvPicPr>
          <p:cNvPr id="7" name="Picture 6">
            <a:extLst>
              <a:ext uri="{FF2B5EF4-FFF2-40B4-BE49-F238E27FC236}">
                <a16:creationId xmlns:a16="http://schemas.microsoft.com/office/drawing/2014/main" id="{D7D79FAE-E025-9D82-96B7-40CE1AAF4834}"/>
              </a:ext>
            </a:extLst>
          </p:cNvPr>
          <p:cNvPicPr>
            <a:picLocks noChangeAspect="1"/>
          </p:cNvPicPr>
          <p:nvPr/>
        </p:nvPicPr>
        <p:blipFill>
          <a:blip r:embed="rId3"/>
          <a:stretch>
            <a:fillRect/>
          </a:stretch>
        </p:blipFill>
        <p:spPr>
          <a:xfrm>
            <a:off x="8311956" y="1517886"/>
            <a:ext cx="3620747" cy="2867692"/>
          </a:xfrm>
          <a:prstGeom prst="rect">
            <a:avLst/>
          </a:prstGeom>
        </p:spPr>
      </p:pic>
      <p:pic>
        <p:nvPicPr>
          <p:cNvPr id="9" name="Picture 8">
            <a:extLst>
              <a:ext uri="{FF2B5EF4-FFF2-40B4-BE49-F238E27FC236}">
                <a16:creationId xmlns:a16="http://schemas.microsoft.com/office/drawing/2014/main" id="{D7620C44-0D88-93B4-CF79-DA6C511D6689}"/>
              </a:ext>
            </a:extLst>
          </p:cNvPr>
          <p:cNvPicPr>
            <a:picLocks noChangeAspect="1"/>
          </p:cNvPicPr>
          <p:nvPr/>
        </p:nvPicPr>
        <p:blipFill>
          <a:blip r:embed="rId4"/>
          <a:stretch>
            <a:fillRect/>
          </a:stretch>
        </p:blipFill>
        <p:spPr>
          <a:xfrm>
            <a:off x="3438293" y="4534524"/>
            <a:ext cx="4356625" cy="2181786"/>
          </a:xfrm>
          <a:prstGeom prst="rect">
            <a:avLst/>
          </a:prstGeom>
        </p:spPr>
      </p:pic>
    </p:spTree>
    <p:extLst>
      <p:ext uri="{BB962C8B-B14F-4D97-AF65-F5344CB8AC3E}">
        <p14:creationId xmlns:p14="http://schemas.microsoft.com/office/powerpoint/2010/main" val="224543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9138-71FE-15DF-D245-876E413BEE93}"/>
              </a:ext>
            </a:extLst>
          </p:cNvPr>
          <p:cNvSpPr>
            <a:spLocks noGrp="1"/>
          </p:cNvSpPr>
          <p:nvPr>
            <p:ph type="title"/>
          </p:nvPr>
        </p:nvSpPr>
        <p:spPr>
          <a:xfrm>
            <a:off x="101353" y="223083"/>
            <a:ext cx="3724922" cy="638052"/>
          </a:xfrm>
        </p:spPr>
        <p:txBody>
          <a:bodyPr>
            <a:normAutofit fontScale="90000"/>
          </a:bodyPr>
          <a:lstStyle/>
          <a:p>
            <a:r>
              <a:rPr lang="en-US" dirty="0"/>
              <a:t>Propeller Guard</a:t>
            </a:r>
            <a:endParaRPr lang="en-MY" dirty="0"/>
          </a:p>
        </p:txBody>
      </p:sp>
      <p:pic>
        <p:nvPicPr>
          <p:cNvPr id="5" name="Picture 4">
            <a:extLst>
              <a:ext uri="{FF2B5EF4-FFF2-40B4-BE49-F238E27FC236}">
                <a16:creationId xmlns:a16="http://schemas.microsoft.com/office/drawing/2014/main" id="{7F5E6840-D8AD-10FC-1B8F-4EFA33ECEC9F}"/>
              </a:ext>
            </a:extLst>
          </p:cNvPr>
          <p:cNvPicPr>
            <a:picLocks noChangeAspect="1"/>
          </p:cNvPicPr>
          <p:nvPr/>
        </p:nvPicPr>
        <p:blipFill>
          <a:blip r:embed="rId2"/>
          <a:stretch>
            <a:fillRect/>
          </a:stretch>
        </p:blipFill>
        <p:spPr>
          <a:xfrm>
            <a:off x="600695" y="1626564"/>
            <a:ext cx="5779390" cy="3320785"/>
          </a:xfrm>
          <a:prstGeom prst="rect">
            <a:avLst/>
          </a:prstGeom>
        </p:spPr>
      </p:pic>
      <p:pic>
        <p:nvPicPr>
          <p:cNvPr id="7" name="Picture 6">
            <a:extLst>
              <a:ext uri="{FF2B5EF4-FFF2-40B4-BE49-F238E27FC236}">
                <a16:creationId xmlns:a16="http://schemas.microsoft.com/office/drawing/2014/main" id="{A64BA60E-232C-61F9-E3A3-712C9D6FB055}"/>
              </a:ext>
            </a:extLst>
          </p:cNvPr>
          <p:cNvPicPr>
            <a:picLocks noChangeAspect="1"/>
          </p:cNvPicPr>
          <p:nvPr/>
        </p:nvPicPr>
        <p:blipFill>
          <a:blip r:embed="rId3"/>
          <a:stretch>
            <a:fillRect/>
          </a:stretch>
        </p:blipFill>
        <p:spPr>
          <a:xfrm>
            <a:off x="8023217" y="1365449"/>
            <a:ext cx="2324424" cy="3581900"/>
          </a:xfrm>
          <a:prstGeom prst="rect">
            <a:avLst/>
          </a:prstGeom>
        </p:spPr>
      </p:pic>
    </p:spTree>
    <p:extLst>
      <p:ext uri="{BB962C8B-B14F-4D97-AF65-F5344CB8AC3E}">
        <p14:creationId xmlns:p14="http://schemas.microsoft.com/office/powerpoint/2010/main" val="3158845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BB6451-D90B-4C83-93D8-34E8886E6253}"/>
              </a:ext>
            </a:extLst>
          </p:cNvPr>
          <p:cNvSpPr txBox="1"/>
          <p:nvPr/>
        </p:nvSpPr>
        <p:spPr>
          <a:xfrm>
            <a:off x="2790177" y="2551837"/>
            <a:ext cx="6611645" cy="1754326"/>
          </a:xfrm>
          <a:prstGeom prst="rect">
            <a:avLst/>
          </a:prstGeom>
          <a:noFill/>
        </p:spPr>
        <p:txBody>
          <a:bodyPr wrap="square">
            <a:spAutoFit/>
          </a:bodyPr>
          <a:lstStyle/>
          <a:p>
            <a:pPr algn="ctr"/>
            <a:r>
              <a:rPr lang="en-US" sz="5400" dirty="0"/>
              <a:t>ACTUATORS &amp; LOCOMOTIONS</a:t>
            </a:r>
            <a:endParaRPr lang="en-MY" sz="5400" dirty="0"/>
          </a:p>
        </p:txBody>
      </p:sp>
    </p:spTree>
    <p:extLst>
      <p:ext uri="{BB962C8B-B14F-4D97-AF65-F5344CB8AC3E}">
        <p14:creationId xmlns:p14="http://schemas.microsoft.com/office/powerpoint/2010/main" val="702509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67787D-F55B-4A34-AE10-105E5207DEDF}"/>
              </a:ext>
            </a:extLst>
          </p:cNvPr>
          <p:cNvSpPr txBox="1"/>
          <p:nvPr/>
        </p:nvSpPr>
        <p:spPr>
          <a:xfrm>
            <a:off x="-133165" y="218711"/>
            <a:ext cx="3708009" cy="769441"/>
          </a:xfrm>
          <a:prstGeom prst="rect">
            <a:avLst/>
          </a:prstGeom>
          <a:noFill/>
        </p:spPr>
        <p:txBody>
          <a:bodyPr wrap="square">
            <a:spAutoFit/>
          </a:bodyPr>
          <a:lstStyle/>
          <a:p>
            <a:pPr algn="ctr"/>
            <a:r>
              <a:rPr lang="en-US" sz="4400" dirty="0">
                <a:latin typeface="+mj-lt"/>
              </a:rPr>
              <a:t>1) Propellers</a:t>
            </a:r>
            <a:endParaRPr lang="en-MY" sz="5400" dirty="0">
              <a:latin typeface="+mj-lt"/>
            </a:endParaRPr>
          </a:p>
        </p:txBody>
      </p:sp>
      <p:pic>
        <p:nvPicPr>
          <p:cNvPr id="3" name="Picture 2">
            <a:extLst>
              <a:ext uri="{FF2B5EF4-FFF2-40B4-BE49-F238E27FC236}">
                <a16:creationId xmlns:a16="http://schemas.microsoft.com/office/drawing/2014/main" id="{DEBA69A8-AC30-8941-B162-DAC33C10E51B}"/>
              </a:ext>
            </a:extLst>
          </p:cNvPr>
          <p:cNvPicPr>
            <a:picLocks noChangeAspect="1"/>
          </p:cNvPicPr>
          <p:nvPr/>
        </p:nvPicPr>
        <p:blipFill>
          <a:blip r:embed="rId2"/>
          <a:stretch>
            <a:fillRect/>
          </a:stretch>
        </p:blipFill>
        <p:spPr>
          <a:xfrm>
            <a:off x="495187" y="1140455"/>
            <a:ext cx="6664132" cy="3585454"/>
          </a:xfrm>
          <a:prstGeom prst="rect">
            <a:avLst/>
          </a:prstGeom>
        </p:spPr>
      </p:pic>
      <p:pic>
        <p:nvPicPr>
          <p:cNvPr id="6" name="Picture 5">
            <a:extLst>
              <a:ext uri="{FF2B5EF4-FFF2-40B4-BE49-F238E27FC236}">
                <a16:creationId xmlns:a16="http://schemas.microsoft.com/office/drawing/2014/main" id="{877A0629-0C37-C5BC-EB52-1D83D3CDB976}"/>
              </a:ext>
            </a:extLst>
          </p:cNvPr>
          <p:cNvPicPr>
            <a:picLocks noChangeAspect="1"/>
          </p:cNvPicPr>
          <p:nvPr/>
        </p:nvPicPr>
        <p:blipFill>
          <a:blip r:embed="rId3"/>
          <a:stretch>
            <a:fillRect/>
          </a:stretch>
        </p:blipFill>
        <p:spPr>
          <a:xfrm>
            <a:off x="7337314" y="1364770"/>
            <a:ext cx="4359499" cy="3136824"/>
          </a:xfrm>
          <a:prstGeom prst="rect">
            <a:avLst/>
          </a:prstGeom>
        </p:spPr>
      </p:pic>
      <p:pic>
        <p:nvPicPr>
          <p:cNvPr id="8" name="Picture 7">
            <a:extLst>
              <a:ext uri="{FF2B5EF4-FFF2-40B4-BE49-F238E27FC236}">
                <a16:creationId xmlns:a16="http://schemas.microsoft.com/office/drawing/2014/main" id="{7C3D4A58-51D3-0D00-9AA3-1A5C1244443C}"/>
              </a:ext>
            </a:extLst>
          </p:cNvPr>
          <p:cNvPicPr>
            <a:picLocks noChangeAspect="1"/>
          </p:cNvPicPr>
          <p:nvPr/>
        </p:nvPicPr>
        <p:blipFill>
          <a:blip r:embed="rId4"/>
          <a:stretch>
            <a:fillRect/>
          </a:stretch>
        </p:blipFill>
        <p:spPr>
          <a:xfrm>
            <a:off x="2372316" y="5045939"/>
            <a:ext cx="7144747" cy="1343212"/>
          </a:xfrm>
          <a:prstGeom prst="rect">
            <a:avLst/>
          </a:prstGeom>
        </p:spPr>
      </p:pic>
    </p:spTree>
    <p:extLst>
      <p:ext uri="{BB962C8B-B14F-4D97-AF65-F5344CB8AC3E}">
        <p14:creationId xmlns:p14="http://schemas.microsoft.com/office/powerpoint/2010/main" val="908877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2570D7-963E-D785-BC99-B667ACD4C31D}"/>
              </a:ext>
            </a:extLst>
          </p:cNvPr>
          <p:cNvPicPr>
            <a:picLocks noChangeAspect="1"/>
          </p:cNvPicPr>
          <p:nvPr/>
        </p:nvPicPr>
        <p:blipFill>
          <a:blip r:embed="rId2"/>
          <a:stretch>
            <a:fillRect/>
          </a:stretch>
        </p:blipFill>
        <p:spPr>
          <a:xfrm>
            <a:off x="1249756" y="766184"/>
            <a:ext cx="9692487" cy="5325631"/>
          </a:xfrm>
          <a:prstGeom prst="rect">
            <a:avLst/>
          </a:prstGeom>
        </p:spPr>
      </p:pic>
    </p:spTree>
    <p:extLst>
      <p:ext uri="{BB962C8B-B14F-4D97-AF65-F5344CB8AC3E}">
        <p14:creationId xmlns:p14="http://schemas.microsoft.com/office/powerpoint/2010/main" val="752051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ACA4-15A6-4FB7-BD01-7AA30B225DEB}"/>
              </a:ext>
            </a:extLst>
          </p:cNvPr>
          <p:cNvSpPr>
            <a:spLocks noGrp="1"/>
          </p:cNvSpPr>
          <p:nvPr>
            <p:ph type="title"/>
          </p:nvPr>
        </p:nvSpPr>
        <p:spPr>
          <a:xfrm>
            <a:off x="274670" y="-133015"/>
            <a:ext cx="10515600" cy="1325563"/>
          </a:xfrm>
        </p:spPr>
        <p:txBody>
          <a:bodyPr/>
          <a:lstStyle/>
          <a:p>
            <a:r>
              <a:rPr lang="en-US" dirty="0"/>
              <a:t>2) Drone Motors</a:t>
            </a:r>
            <a:endParaRPr lang="en-MY" dirty="0"/>
          </a:p>
        </p:txBody>
      </p:sp>
      <p:pic>
        <p:nvPicPr>
          <p:cNvPr id="2052" name="Picture 4" descr="Best Drone Motors And How Drone Motors, ESCs, Propulsion Systems Work -  DroneZon">
            <a:extLst>
              <a:ext uri="{FF2B5EF4-FFF2-40B4-BE49-F238E27FC236}">
                <a16:creationId xmlns:a16="http://schemas.microsoft.com/office/drawing/2014/main" id="{30C3194A-45FD-4052-9918-A367CB0DA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653" y="4100059"/>
            <a:ext cx="3323648" cy="23447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0D49040-6362-2A64-8E6E-F48CDC5B2C99}"/>
              </a:ext>
            </a:extLst>
          </p:cNvPr>
          <p:cNvPicPr>
            <a:picLocks noChangeAspect="1"/>
          </p:cNvPicPr>
          <p:nvPr/>
        </p:nvPicPr>
        <p:blipFill>
          <a:blip r:embed="rId3"/>
          <a:stretch>
            <a:fillRect/>
          </a:stretch>
        </p:blipFill>
        <p:spPr>
          <a:xfrm>
            <a:off x="400640" y="1072515"/>
            <a:ext cx="6239858" cy="2994397"/>
          </a:xfrm>
          <a:prstGeom prst="rect">
            <a:avLst/>
          </a:prstGeom>
        </p:spPr>
      </p:pic>
      <p:pic>
        <p:nvPicPr>
          <p:cNvPr id="6" name="Picture 5">
            <a:extLst>
              <a:ext uri="{FF2B5EF4-FFF2-40B4-BE49-F238E27FC236}">
                <a16:creationId xmlns:a16="http://schemas.microsoft.com/office/drawing/2014/main" id="{44F0B984-4FA8-364C-A047-E12F775FBA7C}"/>
              </a:ext>
            </a:extLst>
          </p:cNvPr>
          <p:cNvPicPr>
            <a:picLocks noChangeAspect="1"/>
          </p:cNvPicPr>
          <p:nvPr/>
        </p:nvPicPr>
        <p:blipFill>
          <a:blip r:embed="rId4"/>
          <a:stretch>
            <a:fillRect/>
          </a:stretch>
        </p:blipFill>
        <p:spPr>
          <a:xfrm>
            <a:off x="8034301" y="989757"/>
            <a:ext cx="3172268" cy="3458058"/>
          </a:xfrm>
          <a:prstGeom prst="rect">
            <a:avLst/>
          </a:prstGeom>
        </p:spPr>
      </p:pic>
    </p:spTree>
    <p:extLst>
      <p:ext uri="{BB962C8B-B14F-4D97-AF65-F5344CB8AC3E}">
        <p14:creationId xmlns:p14="http://schemas.microsoft.com/office/powerpoint/2010/main" val="1052886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DFBA30-B666-435A-7F40-B57BD3DCC931}"/>
              </a:ext>
            </a:extLst>
          </p:cNvPr>
          <p:cNvPicPr>
            <a:picLocks noChangeAspect="1"/>
          </p:cNvPicPr>
          <p:nvPr/>
        </p:nvPicPr>
        <p:blipFill>
          <a:blip r:embed="rId2"/>
          <a:stretch>
            <a:fillRect/>
          </a:stretch>
        </p:blipFill>
        <p:spPr>
          <a:xfrm>
            <a:off x="401688" y="1068308"/>
            <a:ext cx="7230383" cy="4193958"/>
          </a:xfrm>
          <a:prstGeom prst="rect">
            <a:avLst/>
          </a:prstGeom>
        </p:spPr>
      </p:pic>
      <p:pic>
        <p:nvPicPr>
          <p:cNvPr id="7" name="Picture 6">
            <a:extLst>
              <a:ext uri="{FF2B5EF4-FFF2-40B4-BE49-F238E27FC236}">
                <a16:creationId xmlns:a16="http://schemas.microsoft.com/office/drawing/2014/main" id="{920A764D-2123-E827-F28C-84CDD6EACC2C}"/>
              </a:ext>
            </a:extLst>
          </p:cNvPr>
          <p:cNvPicPr>
            <a:picLocks noChangeAspect="1"/>
          </p:cNvPicPr>
          <p:nvPr/>
        </p:nvPicPr>
        <p:blipFill>
          <a:blip r:embed="rId3"/>
          <a:stretch>
            <a:fillRect/>
          </a:stretch>
        </p:blipFill>
        <p:spPr>
          <a:xfrm>
            <a:off x="8319956" y="850389"/>
            <a:ext cx="3229426" cy="4629796"/>
          </a:xfrm>
          <a:prstGeom prst="rect">
            <a:avLst/>
          </a:prstGeom>
        </p:spPr>
      </p:pic>
    </p:spTree>
    <p:extLst>
      <p:ext uri="{BB962C8B-B14F-4D97-AF65-F5344CB8AC3E}">
        <p14:creationId xmlns:p14="http://schemas.microsoft.com/office/powerpoint/2010/main" val="3417701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C65D-D8A9-405B-BBD8-887FBDCD0A22}"/>
              </a:ext>
            </a:extLst>
          </p:cNvPr>
          <p:cNvSpPr>
            <a:spLocks noGrp="1"/>
          </p:cNvSpPr>
          <p:nvPr>
            <p:ph type="title"/>
          </p:nvPr>
        </p:nvSpPr>
        <p:spPr>
          <a:xfrm>
            <a:off x="518604" y="196450"/>
            <a:ext cx="9495039" cy="1104430"/>
          </a:xfrm>
        </p:spPr>
        <p:txBody>
          <a:bodyPr/>
          <a:lstStyle/>
          <a:p>
            <a:r>
              <a:rPr lang="en-US" dirty="0"/>
              <a:t>History of Swarm Robot</a:t>
            </a:r>
            <a:endParaRPr lang="en-MY" dirty="0"/>
          </a:p>
        </p:txBody>
      </p:sp>
      <p:sp>
        <p:nvSpPr>
          <p:cNvPr id="5" name="TextBox 4">
            <a:extLst>
              <a:ext uri="{FF2B5EF4-FFF2-40B4-BE49-F238E27FC236}">
                <a16:creationId xmlns:a16="http://schemas.microsoft.com/office/drawing/2014/main" id="{372BCEE0-8885-37B1-AA5C-7791ED461C1F}"/>
              </a:ext>
            </a:extLst>
          </p:cNvPr>
          <p:cNvSpPr txBox="1"/>
          <p:nvPr/>
        </p:nvSpPr>
        <p:spPr>
          <a:xfrm>
            <a:off x="518604" y="1787032"/>
            <a:ext cx="10711648" cy="4247317"/>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solidFill>
                  <a:srgbClr val="000000"/>
                </a:solidFill>
              </a:rPr>
              <a:t>The term ’swarm’ in the context of robotics is applied for the first time by G. Beni [8] and Fukuda [9] in 1988. According to G. Beni, cellular robotics is a system composed of autonomous robots, that operate in a n-dimensional cellular space, without any central entity. Additionally, they </a:t>
            </a:r>
            <a:r>
              <a:rPr lang="en-US" sz="1800" b="0" i="0" u="none" strike="noStrike" baseline="0" dirty="0" err="1">
                <a:solidFill>
                  <a:srgbClr val="000000"/>
                </a:solidFill>
              </a:rPr>
              <a:t>have</a:t>
            </a:r>
            <a:r>
              <a:rPr lang="en-US" sz="1800" b="0" i="0" u="none" strike="noStrike" baseline="0" dirty="0" err="1"/>
              <a:t>limited</a:t>
            </a:r>
            <a:r>
              <a:rPr lang="en-US" sz="1800" b="0" i="0" u="none" strike="noStrike" baseline="0" dirty="0"/>
              <a:t> communication among themselves, and they  coordinate and cooperate to accomplish common goals. On the other hand, </a:t>
            </a:r>
            <a:r>
              <a:rPr lang="en-US" sz="1800" b="0" i="0" u="none" strike="noStrike" baseline="0" dirty="0" err="1"/>
              <a:t>Fokuda</a:t>
            </a:r>
            <a:r>
              <a:rPr lang="en-US" sz="1800" b="0" i="0" u="none" strike="noStrike" baseline="0" dirty="0"/>
              <a:t> uses swarm as a group of robots that can work together like the cells of a human body and as a result, they can accomplish complex goals. One year later G. Beni and J. Wang introduces the term of swarm intelligence in relation to cellar robotic systems . They claimed that cellular robotic systems are able to show ’intelligent’ behavior via coordinating </a:t>
            </a:r>
            <a:r>
              <a:rPr lang="en-MY" sz="1800" b="0" i="0" u="none" strike="noStrike" baseline="0" dirty="0"/>
              <a:t>their actions.</a:t>
            </a:r>
          </a:p>
          <a:p>
            <a:pPr marL="285750" indent="-285750" algn="just">
              <a:buFont typeface="Arial" panose="020B0604020202020204" pitchFamily="34" charset="0"/>
              <a:buChar char="•"/>
            </a:pPr>
            <a:r>
              <a:rPr lang="en-US" sz="1800" b="0" i="0" u="none" strike="noStrike" baseline="0" dirty="0"/>
              <a:t>In 1993, C. Ronald </a:t>
            </a:r>
            <a:r>
              <a:rPr lang="en-US" sz="1800" b="0" i="0" u="none" strike="noStrike" baseline="0" dirty="0" err="1"/>
              <a:t>Kube</a:t>
            </a:r>
            <a:r>
              <a:rPr lang="en-US" sz="1800" b="0" i="0" u="none" strike="noStrike" baseline="0" dirty="0"/>
              <a:t> and Hong </a:t>
            </a:r>
            <a:r>
              <a:rPr lang="en-US" sz="1800" b="0" i="0" u="none" strike="noStrike" baseline="0" dirty="0" err="1"/>
              <a:t>Zohng</a:t>
            </a:r>
            <a:r>
              <a:rPr lang="en-US" sz="1800" b="0" i="0" u="none" strike="noStrike" baseline="0" dirty="0"/>
              <a:t> [11] constructed a multi-robot system that was inspired by the collective </a:t>
            </a:r>
            <a:r>
              <a:rPr lang="en-US" sz="1800" b="0" i="0" u="none" strike="noStrike" baseline="0" dirty="0" err="1"/>
              <a:t>behaviours</a:t>
            </a:r>
            <a:r>
              <a:rPr lang="en-US" dirty="0"/>
              <a:t> </a:t>
            </a:r>
            <a:r>
              <a:rPr lang="en-US" sz="1800" b="0" i="0" u="none" strike="noStrike" baseline="0" dirty="0"/>
              <a:t>of natural swarms. At the same year, Gregory Dudek define swarm robotics with respect to different features, including the size of a swarm, communication range amongst the robots in a swarm, communication topology, communication bandwidth, </a:t>
            </a:r>
            <a:r>
              <a:rPr lang="en-US" sz="1800" b="0" i="0" u="none" strike="noStrike" baseline="0" dirty="0" err="1"/>
              <a:t>reorganisation</a:t>
            </a:r>
            <a:r>
              <a:rPr lang="en-US" sz="1800" b="0" i="0" u="none" strike="noStrike" baseline="0" dirty="0"/>
              <a:t> rate of a </a:t>
            </a:r>
            <a:r>
              <a:rPr lang="en-US" sz="1800" b="0" i="0" u="none" strike="noStrike" baseline="0" dirty="0" err="1"/>
              <a:t>swarm,abilities</a:t>
            </a:r>
            <a:r>
              <a:rPr lang="en-US" sz="1800" b="0" i="0" u="none" strike="noStrike" baseline="0" dirty="0"/>
              <a:t> of swarm members and swarm homo- or heterogeneity. According to the authors ’swarm’ is a synonym to </a:t>
            </a:r>
            <a:r>
              <a:rPr lang="en-US" sz="1800" b="0" i="0" u="none" strike="noStrike" baseline="0" dirty="0" err="1"/>
              <a:t>multirobotic</a:t>
            </a:r>
            <a:r>
              <a:rPr lang="en-US" dirty="0"/>
              <a:t> </a:t>
            </a:r>
            <a:r>
              <a:rPr lang="en-US" sz="1800" b="0" i="0" u="none" strike="noStrike" baseline="0" dirty="0"/>
              <a:t>systems, which is why it was still not clear what properties differ the term ’swarm robotics’ from other robotic </a:t>
            </a:r>
            <a:r>
              <a:rPr lang="en-MY" sz="1800" b="0" i="0" u="none" strike="noStrike" baseline="0" dirty="0"/>
              <a:t>systems.</a:t>
            </a:r>
            <a:endParaRPr lang="en-US" sz="1800" b="0" i="0" u="none" strike="noStrike" baseline="0" dirty="0">
              <a:solidFill>
                <a:srgbClr val="000000"/>
              </a:solidFill>
            </a:endParaRPr>
          </a:p>
        </p:txBody>
      </p:sp>
    </p:spTree>
    <p:extLst>
      <p:ext uri="{BB962C8B-B14F-4D97-AF65-F5344CB8AC3E}">
        <p14:creationId xmlns:p14="http://schemas.microsoft.com/office/powerpoint/2010/main" val="2591188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BE487-5E7D-CD25-86AF-A5EE1768FA65}"/>
              </a:ext>
            </a:extLst>
          </p:cNvPr>
          <p:cNvSpPr>
            <a:spLocks noGrp="1"/>
          </p:cNvSpPr>
          <p:nvPr>
            <p:ph type="title"/>
          </p:nvPr>
        </p:nvSpPr>
        <p:spPr>
          <a:xfrm>
            <a:off x="127987" y="205328"/>
            <a:ext cx="4790243" cy="620296"/>
          </a:xfrm>
        </p:spPr>
        <p:txBody>
          <a:bodyPr>
            <a:normAutofit fontScale="90000"/>
          </a:bodyPr>
          <a:lstStyle/>
          <a:p>
            <a:r>
              <a:rPr lang="en-US" dirty="0"/>
              <a:t>3) Motor Controller</a:t>
            </a:r>
            <a:endParaRPr lang="en-MY" dirty="0"/>
          </a:p>
        </p:txBody>
      </p:sp>
      <p:pic>
        <p:nvPicPr>
          <p:cNvPr id="5" name="Picture 4">
            <a:extLst>
              <a:ext uri="{FF2B5EF4-FFF2-40B4-BE49-F238E27FC236}">
                <a16:creationId xmlns:a16="http://schemas.microsoft.com/office/drawing/2014/main" id="{0AD6B3D2-A302-C06F-E317-4C264408E175}"/>
              </a:ext>
            </a:extLst>
          </p:cNvPr>
          <p:cNvPicPr>
            <a:picLocks noChangeAspect="1"/>
          </p:cNvPicPr>
          <p:nvPr/>
        </p:nvPicPr>
        <p:blipFill>
          <a:blip r:embed="rId2"/>
          <a:stretch>
            <a:fillRect/>
          </a:stretch>
        </p:blipFill>
        <p:spPr>
          <a:xfrm>
            <a:off x="127987" y="911622"/>
            <a:ext cx="5882196" cy="3802420"/>
          </a:xfrm>
          <a:prstGeom prst="rect">
            <a:avLst/>
          </a:prstGeom>
        </p:spPr>
      </p:pic>
      <p:pic>
        <p:nvPicPr>
          <p:cNvPr id="7" name="Picture 6">
            <a:extLst>
              <a:ext uri="{FF2B5EF4-FFF2-40B4-BE49-F238E27FC236}">
                <a16:creationId xmlns:a16="http://schemas.microsoft.com/office/drawing/2014/main" id="{6911B20B-9EE5-507A-EBEF-1F6D564F42F9}"/>
              </a:ext>
            </a:extLst>
          </p:cNvPr>
          <p:cNvPicPr>
            <a:picLocks noChangeAspect="1"/>
          </p:cNvPicPr>
          <p:nvPr/>
        </p:nvPicPr>
        <p:blipFill>
          <a:blip r:embed="rId3"/>
          <a:stretch>
            <a:fillRect/>
          </a:stretch>
        </p:blipFill>
        <p:spPr>
          <a:xfrm>
            <a:off x="127987" y="4759845"/>
            <a:ext cx="10351363" cy="2098155"/>
          </a:xfrm>
          <a:prstGeom prst="rect">
            <a:avLst/>
          </a:prstGeom>
        </p:spPr>
      </p:pic>
      <p:pic>
        <p:nvPicPr>
          <p:cNvPr id="9" name="Picture 8">
            <a:extLst>
              <a:ext uri="{FF2B5EF4-FFF2-40B4-BE49-F238E27FC236}">
                <a16:creationId xmlns:a16="http://schemas.microsoft.com/office/drawing/2014/main" id="{138DAAE8-0878-1ABF-61A8-ACF77B0EF944}"/>
              </a:ext>
            </a:extLst>
          </p:cNvPr>
          <p:cNvPicPr>
            <a:picLocks noChangeAspect="1"/>
          </p:cNvPicPr>
          <p:nvPr/>
        </p:nvPicPr>
        <p:blipFill>
          <a:blip r:embed="rId4"/>
          <a:stretch>
            <a:fillRect/>
          </a:stretch>
        </p:blipFill>
        <p:spPr>
          <a:xfrm>
            <a:off x="6889072" y="1458962"/>
            <a:ext cx="3748251" cy="2396035"/>
          </a:xfrm>
          <a:prstGeom prst="rect">
            <a:avLst/>
          </a:prstGeom>
        </p:spPr>
      </p:pic>
    </p:spTree>
    <p:extLst>
      <p:ext uri="{BB962C8B-B14F-4D97-AF65-F5344CB8AC3E}">
        <p14:creationId xmlns:p14="http://schemas.microsoft.com/office/powerpoint/2010/main" val="1430551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1754326"/>
          </a:xfrm>
          <a:prstGeom prst="rect">
            <a:avLst/>
          </a:prstGeom>
          <a:noFill/>
        </p:spPr>
        <p:txBody>
          <a:bodyPr wrap="square">
            <a:spAutoFit/>
          </a:bodyPr>
          <a:lstStyle/>
          <a:p>
            <a:pPr algn="ctr"/>
            <a:r>
              <a:rPr lang="en-US" sz="5400" dirty="0"/>
              <a:t>NAVIGATION SYSTEM &amp; CONTROLLER</a:t>
            </a:r>
            <a:endParaRPr lang="en-MY" sz="5400" dirty="0"/>
          </a:p>
        </p:txBody>
      </p:sp>
    </p:spTree>
    <p:extLst>
      <p:ext uri="{BB962C8B-B14F-4D97-AF65-F5344CB8AC3E}">
        <p14:creationId xmlns:p14="http://schemas.microsoft.com/office/powerpoint/2010/main" val="1808159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F6B-01F1-4100-AC1E-A671FD30C0D9}"/>
              </a:ext>
            </a:extLst>
          </p:cNvPr>
          <p:cNvSpPr>
            <a:spLocks noGrp="1"/>
          </p:cNvSpPr>
          <p:nvPr>
            <p:ph type="title"/>
          </p:nvPr>
        </p:nvSpPr>
        <p:spPr>
          <a:xfrm>
            <a:off x="83598" y="54747"/>
            <a:ext cx="4390748" cy="797850"/>
          </a:xfrm>
        </p:spPr>
        <p:txBody>
          <a:bodyPr/>
          <a:lstStyle/>
          <a:p>
            <a:r>
              <a:rPr lang="en-US" dirty="0"/>
              <a:t>Flight Controller</a:t>
            </a:r>
            <a:endParaRPr lang="en-MY" dirty="0"/>
          </a:p>
        </p:txBody>
      </p:sp>
      <p:sp>
        <p:nvSpPr>
          <p:cNvPr id="6" name="TextBox 5">
            <a:extLst>
              <a:ext uri="{FF2B5EF4-FFF2-40B4-BE49-F238E27FC236}">
                <a16:creationId xmlns:a16="http://schemas.microsoft.com/office/drawing/2014/main" id="{B6423109-394D-461F-9847-0E65A0438590}"/>
              </a:ext>
            </a:extLst>
          </p:cNvPr>
          <p:cNvSpPr txBox="1"/>
          <p:nvPr/>
        </p:nvSpPr>
        <p:spPr>
          <a:xfrm>
            <a:off x="3850771" y="1081440"/>
            <a:ext cx="4503116" cy="2308324"/>
          </a:xfrm>
          <a:prstGeom prst="rect">
            <a:avLst/>
          </a:prstGeom>
          <a:noFill/>
        </p:spPr>
        <p:txBody>
          <a:bodyPr wrap="square">
            <a:spAutoFit/>
          </a:bodyPr>
          <a:lstStyle/>
          <a:p>
            <a:pPr algn="just"/>
            <a:r>
              <a:rPr lang="en-US" sz="1600" b="0" i="0" dirty="0">
                <a:effectLst/>
              </a:rPr>
              <a:t>With the </a:t>
            </a:r>
            <a:r>
              <a:rPr lang="en-US" sz="1600" b="0" i="0" dirty="0" err="1">
                <a:effectLst/>
              </a:rPr>
              <a:t>BigQuad</a:t>
            </a:r>
            <a:r>
              <a:rPr lang="en-US" sz="1600" b="0" i="0" dirty="0">
                <a:effectLst/>
              </a:rPr>
              <a:t> deck you can transform your </a:t>
            </a:r>
            <a:r>
              <a:rPr lang="en-US" sz="1600" b="0" i="0" dirty="0" err="1">
                <a:effectLst/>
              </a:rPr>
              <a:t>Crazyflie</a:t>
            </a:r>
            <a:r>
              <a:rPr lang="en-US" sz="1600" b="0" i="0" dirty="0">
                <a:effectLst/>
              </a:rPr>
              <a:t> 2.X to a bigger quad by connecting external Electronic speed controllers (ESCs) to the breakout connectors on the deck. The autodetection of the deck makes this transformation possible to do in seconds. The deck also contains breakout header connectors for additional accessories such as external receiver (CPPM input) and GPS. It can also monitor battery voltage and current.</a:t>
            </a:r>
            <a:endParaRPr lang="en-MY" sz="1600" dirty="0"/>
          </a:p>
        </p:txBody>
      </p:sp>
      <p:pic>
        <p:nvPicPr>
          <p:cNvPr id="4" name="Picture 3">
            <a:extLst>
              <a:ext uri="{FF2B5EF4-FFF2-40B4-BE49-F238E27FC236}">
                <a16:creationId xmlns:a16="http://schemas.microsoft.com/office/drawing/2014/main" id="{CFEB9B78-4650-9DEF-EBAD-C13438BCE8D8}"/>
              </a:ext>
            </a:extLst>
          </p:cNvPr>
          <p:cNvPicPr>
            <a:picLocks noChangeAspect="1"/>
          </p:cNvPicPr>
          <p:nvPr/>
        </p:nvPicPr>
        <p:blipFill rotWithShape="1">
          <a:blip r:embed="rId2"/>
          <a:srcRect t="19946" r="11190" b="17151"/>
          <a:stretch/>
        </p:blipFill>
        <p:spPr>
          <a:xfrm>
            <a:off x="607090" y="1202969"/>
            <a:ext cx="2698832" cy="1563986"/>
          </a:xfrm>
          <a:prstGeom prst="rect">
            <a:avLst/>
          </a:prstGeom>
        </p:spPr>
      </p:pic>
      <p:sp>
        <p:nvSpPr>
          <p:cNvPr id="7" name="TextBox 6">
            <a:extLst>
              <a:ext uri="{FF2B5EF4-FFF2-40B4-BE49-F238E27FC236}">
                <a16:creationId xmlns:a16="http://schemas.microsoft.com/office/drawing/2014/main" id="{05528196-ADBB-4157-540B-16779C7A8F42}"/>
              </a:ext>
            </a:extLst>
          </p:cNvPr>
          <p:cNvSpPr txBox="1"/>
          <p:nvPr/>
        </p:nvSpPr>
        <p:spPr>
          <a:xfrm>
            <a:off x="1003084" y="2920576"/>
            <a:ext cx="2084398" cy="338554"/>
          </a:xfrm>
          <a:prstGeom prst="rect">
            <a:avLst/>
          </a:prstGeom>
          <a:noFill/>
        </p:spPr>
        <p:txBody>
          <a:bodyPr wrap="square">
            <a:spAutoFit/>
          </a:bodyPr>
          <a:lstStyle/>
          <a:p>
            <a:pPr algn="ctr"/>
            <a:r>
              <a:rPr lang="en-MY" sz="1600"/>
              <a:t>Bitcraze BigQuad Deck</a:t>
            </a:r>
            <a:endParaRPr lang="en-MY" sz="1600" dirty="0"/>
          </a:p>
        </p:txBody>
      </p:sp>
      <p:pic>
        <p:nvPicPr>
          <p:cNvPr id="10" name="Picture 9">
            <a:extLst>
              <a:ext uri="{FF2B5EF4-FFF2-40B4-BE49-F238E27FC236}">
                <a16:creationId xmlns:a16="http://schemas.microsoft.com/office/drawing/2014/main" id="{A68442AF-DE2A-4423-8CED-C78C3C501DC6}"/>
              </a:ext>
            </a:extLst>
          </p:cNvPr>
          <p:cNvPicPr>
            <a:picLocks noChangeAspect="1"/>
          </p:cNvPicPr>
          <p:nvPr/>
        </p:nvPicPr>
        <p:blipFill>
          <a:blip r:embed="rId3"/>
          <a:stretch>
            <a:fillRect/>
          </a:stretch>
        </p:blipFill>
        <p:spPr>
          <a:xfrm>
            <a:off x="8630459" y="1024768"/>
            <a:ext cx="3194598" cy="3484373"/>
          </a:xfrm>
          <a:prstGeom prst="rect">
            <a:avLst/>
          </a:prstGeom>
        </p:spPr>
      </p:pic>
      <p:pic>
        <p:nvPicPr>
          <p:cNvPr id="12" name="Picture 11">
            <a:extLst>
              <a:ext uri="{FF2B5EF4-FFF2-40B4-BE49-F238E27FC236}">
                <a16:creationId xmlns:a16="http://schemas.microsoft.com/office/drawing/2014/main" id="{759DF84F-16DA-94A5-4659-3DE8E3FB3D13}"/>
              </a:ext>
            </a:extLst>
          </p:cNvPr>
          <p:cNvPicPr>
            <a:picLocks noChangeAspect="1"/>
          </p:cNvPicPr>
          <p:nvPr/>
        </p:nvPicPr>
        <p:blipFill>
          <a:blip r:embed="rId4"/>
          <a:stretch>
            <a:fillRect/>
          </a:stretch>
        </p:blipFill>
        <p:spPr>
          <a:xfrm>
            <a:off x="718141" y="3479334"/>
            <a:ext cx="3578652" cy="2683989"/>
          </a:xfrm>
          <a:prstGeom prst="rect">
            <a:avLst/>
          </a:prstGeom>
        </p:spPr>
      </p:pic>
      <p:pic>
        <p:nvPicPr>
          <p:cNvPr id="14" name="Picture 13">
            <a:extLst>
              <a:ext uri="{FF2B5EF4-FFF2-40B4-BE49-F238E27FC236}">
                <a16:creationId xmlns:a16="http://schemas.microsoft.com/office/drawing/2014/main" id="{5C1DEA46-D7C2-3CD0-2D74-172D72367F69}"/>
              </a:ext>
            </a:extLst>
          </p:cNvPr>
          <p:cNvPicPr>
            <a:picLocks noChangeAspect="1"/>
          </p:cNvPicPr>
          <p:nvPr/>
        </p:nvPicPr>
        <p:blipFill>
          <a:blip r:embed="rId5"/>
          <a:stretch>
            <a:fillRect/>
          </a:stretch>
        </p:blipFill>
        <p:spPr>
          <a:xfrm>
            <a:off x="4919594" y="3965075"/>
            <a:ext cx="3710865" cy="2042032"/>
          </a:xfrm>
          <a:prstGeom prst="rect">
            <a:avLst/>
          </a:prstGeom>
        </p:spPr>
      </p:pic>
    </p:spTree>
    <p:extLst>
      <p:ext uri="{BB962C8B-B14F-4D97-AF65-F5344CB8AC3E}">
        <p14:creationId xmlns:p14="http://schemas.microsoft.com/office/powerpoint/2010/main" val="4220682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923330"/>
          </a:xfrm>
          <a:prstGeom prst="rect">
            <a:avLst/>
          </a:prstGeom>
          <a:noFill/>
        </p:spPr>
        <p:txBody>
          <a:bodyPr wrap="square">
            <a:spAutoFit/>
          </a:bodyPr>
          <a:lstStyle/>
          <a:p>
            <a:pPr algn="ctr"/>
            <a:r>
              <a:rPr lang="en-US" sz="5400" dirty="0"/>
              <a:t>DATA COLLECTION</a:t>
            </a:r>
            <a:endParaRPr lang="en-MY" sz="5400" dirty="0"/>
          </a:p>
        </p:txBody>
      </p:sp>
    </p:spTree>
    <p:extLst>
      <p:ext uri="{BB962C8B-B14F-4D97-AF65-F5344CB8AC3E}">
        <p14:creationId xmlns:p14="http://schemas.microsoft.com/office/powerpoint/2010/main" val="1668082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4505-10A4-4ABA-80C2-CE67A756CCE0}"/>
              </a:ext>
            </a:extLst>
          </p:cNvPr>
          <p:cNvSpPr>
            <a:spLocks noGrp="1"/>
          </p:cNvSpPr>
          <p:nvPr>
            <p:ph type="title"/>
          </p:nvPr>
        </p:nvSpPr>
        <p:spPr>
          <a:xfrm>
            <a:off x="177554" y="124288"/>
            <a:ext cx="2970320" cy="913259"/>
          </a:xfrm>
        </p:spPr>
        <p:txBody>
          <a:bodyPr/>
          <a:lstStyle/>
          <a:p>
            <a:r>
              <a:rPr lang="en-US" dirty="0"/>
              <a:t>Camera</a:t>
            </a:r>
            <a:endParaRPr lang="en-MY" dirty="0"/>
          </a:p>
        </p:txBody>
      </p:sp>
      <p:pic>
        <p:nvPicPr>
          <p:cNvPr id="4" name="Picture 3">
            <a:extLst>
              <a:ext uri="{FF2B5EF4-FFF2-40B4-BE49-F238E27FC236}">
                <a16:creationId xmlns:a16="http://schemas.microsoft.com/office/drawing/2014/main" id="{83279FB3-C977-9067-C49B-18C753E773BA}"/>
              </a:ext>
            </a:extLst>
          </p:cNvPr>
          <p:cNvPicPr>
            <a:picLocks noChangeAspect="1"/>
          </p:cNvPicPr>
          <p:nvPr/>
        </p:nvPicPr>
        <p:blipFill>
          <a:blip r:embed="rId2"/>
          <a:stretch>
            <a:fillRect/>
          </a:stretch>
        </p:blipFill>
        <p:spPr>
          <a:xfrm>
            <a:off x="363967" y="971338"/>
            <a:ext cx="7084398" cy="3023614"/>
          </a:xfrm>
          <a:prstGeom prst="rect">
            <a:avLst/>
          </a:prstGeom>
        </p:spPr>
      </p:pic>
      <p:pic>
        <p:nvPicPr>
          <p:cNvPr id="8" name="Picture 7">
            <a:extLst>
              <a:ext uri="{FF2B5EF4-FFF2-40B4-BE49-F238E27FC236}">
                <a16:creationId xmlns:a16="http://schemas.microsoft.com/office/drawing/2014/main" id="{034A6C84-A074-9BFF-8B19-9A94128E3CCE}"/>
              </a:ext>
            </a:extLst>
          </p:cNvPr>
          <p:cNvPicPr>
            <a:picLocks noChangeAspect="1"/>
          </p:cNvPicPr>
          <p:nvPr/>
        </p:nvPicPr>
        <p:blipFill>
          <a:blip r:embed="rId3"/>
          <a:stretch>
            <a:fillRect/>
          </a:stretch>
        </p:blipFill>
        <p:spPr>
          <a:xfrm>
            <a:off x="5233911" y="3307192"/>
            <a:ext cx="5223984" cy="2703518"/>
          </a:xfrm>
          <a:prstGeom prst="rect">
            <a:avLst/>
          </a:prstGeom>
        </p:spPr>
      </p:pic>
    </p:spTree>
    <p:extLst>
      <p:ext uri="{BB962C8B-B14F-4D97-AF65-F5344CB8AC3E}">
        <p14:creationId xmlns:p14="http://schemas.microsoft.com/office/powerpoint/2010/main" val="331119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923330"/>
          </a:xfrm>
          <a:prstGeom prst="rect">
            <a:avLst/>
          </a:prstGeom>
          <a:noFill/>
        </p:spPr>
        <p:txBody>
          <a:bodyPr wrap="square">
            <a:spAutoFit/>
          </a:bodyPr>
          <a:lstStyle/>
          <a:p>
            <a:pPr algn="ctr"/>
            <a:r>
              <a:rPr lang="en-US" sz="5400" dirty="0"/>
              <a:t>DATA TRANSMISSION</a:t>
            </a:r>
            <a:endParaRPr lang="en-MY" sz="5400" dirty="0"/>
          </a:p>
        </p:txBody>
      </p:sp>
    </p:spTree>
    <p:extLst>
      <p:ext uri="{BB962C8B-B14F-4D97-AF65-F5344CB8AC3E}">
        <p14:creationId xmlns:p14="http://schemas.microsoft.com/office/powerpoint/2010/main" val="186546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F4D2-1D56-4A36-8B03-0EC0A94ED65D}"/>
              </a:ext>
            </a:extLst>
          </p:cNvPr>
          <p:cNvSpPr>
            <a:spLocks noGrp="1"/>
          </p:cNvSpPr>
          <p:nvPr>
            <p:ph type="title"/>
          </p:nvPr>
        </p:nvSpPr>
        <p:spPr/>
        <p:txBody>
          <a:bodyPr/>
          <a:lstStyle/>
          <a:p>
            <a:r>
              <a:rPr lang="en-US" dirty="0"/>
              <a:t>1) Radio protocols</a:t>
            </a:r>
            <a:endParaRPr lang="en-MY" dirty="0"/>
          </a:p>
        </p:txBody>
      </p:sp>
      <p:pic>
        <p:nvPicPr>
          <p:cNvPr id="7170" name="Picture 2" descr="All About a Multirotor FPV Drone Radio Transmitter and Receiver | GetFPV">
            <a:extLst>
              <a:ext uri="{FF2B5EF4-FFF2-40B4-BE49-F238E27FC236}">
                <a16:creationId xmlns:a16="http://schemas.microsoft.com/office/drawing/2014/main" id="{76387BFC-3D43-4080-805F-242C01272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729" y="1746450"/>
            <a:ext cx="5604605" cy="28326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l About a Multirotor FPV Drone Radio Transmitter and Receiver | GetFPV">
            <a:extLst>
              <a:ext uri="{FF2B5EF4-FFF2-40B4-BE49-F238E27FC236}">
                <a16:creationId xmlns:a16="http://schemas.microsoft.com/office/drawing/2014/main" id="{EE500925-35D3-4648-8E4E-C3B84AB84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93"/>
          <a:stretch/>
        </p:blipFill>
        <p:spPr bwMode="auto">
          <a:xfrm>
            <a:off x="6844334" y="2778710"/>
            <a:ext cx="5220419" cy="32256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10C12F-7474-4A80-94A1-9B8F232A4A87}"/>
              </a:ext>
            </a:extLst>
          </p:cNvPr>
          <p:cNvSpPr txBox="1"/>
          <p:nvPr/>
        </p:nvSpPr>
        <p:spPr>
          <a:xfrm>
            <a:off x="2148396" y="4634843"/>
            <a:ext cx="2343705" cy="646331"/>
          </a:xfrm>
          <a:prstGeom prst="rect">
            <a:avLst/>
          </a:prstGeom>
          <a:noFill/>
        </p:spPr>
        <p:txBody>
          <a:bodyPr wrap="square" rtlCol="0">
            <a:spAutoFit/>
          </a:bodyPr>
          <a:lstStyle/>
          <a:p>
            <a:pPr algn="ctr"/>
            <a:r>
              <a:rPr lang="en-US" dirty="0"/>
              <a:t>To remotely control the drone</a:t>
            </a:r>
            <a:endParaRPr lang="en-MY" dirty="0"/>
          </a:p>
        </p:txBody>
      </p:sp>
    </p:spTree>
    <p:extLst>
      <p:ext uri="{BB962C8B-B14F-4D97-AF65-F5344CB8AC3E}">
        <p14:creationId xmlns:p14="http://schemas.microsoft.com/office/powerpoint/2010/main" val="1224066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EE7A-9A0B-48FF-97E6-F9E795FED9A5}"/>
              </a:ext>
            </a:extLst>
          </p:cNvPr>
          <p:cNvSpPr>
            <a:spLocks noGrp="1"/>
          </p:cNvSpPr>
          <p:nvPr>
            <p:ph type="title"/>
          </p:nvPr>
        </p:nvSpPr>
        <p:spPr/>
        <p:txBody>
          <a:bodyPr/>
          <a:lstStyle/>
          <a:p>
            <a:r>
              <a:rPr lang="en-MY" dirty="0"/>
              <a:t>2) Wireless connectivity</a:t>
            </a:r>
          </a:p>
        </p:txBody>
      </p:sp>
      <p:pic>
        <p:nvPicPr>
          <p:cNvPr id="5" name="Picture 4">
            <a:extLst>
              <a:ext uri="{FF2B5EF4-FFF2-40B4-BE49-F238E27FC236}">
                <a16:creationId xmlns:a16="http://schemas.microsoft.com/office/drawing/2014/main" id="{1D4A962F-ED2B-4499-81F1-18B75CA4F290}"/>
              </a:ext>
            </a:extLst>
          </p:cNvPr>
          <p:cNvPicPr>
            <a:picLocks noChangeAspect="1"/>
          </p:cNvPicPr>
          <p:nvPr/>
        </p:nvPicPr>
        <p:blipFill>
          <a:blip r:embed="rId2"/>
          <a:stretch>
            <a:fillRect/>
          </a:stretch>
        </p:blipFill>
        <p:spPr>
          <a:xfrm>
            <a:off x="1677481" y="1690688"/>
            <a:ext cx="7386620" cy="4418508"/>
          </a:xfrm>
          <a:prstGeom prst="rect">
            <a:avLst/>
          </a:prstGeom>
        </p:spPr>
      </p:pic>
    </p:spTree>
    <p:extLst>
      <p:ext uri="{BB962C8B-B14F-4D97-AF65-F5344CB8AC3E}">
        <p14:creationId xmlns:p14="http://schemas.microsoft.com/office/powerpoint/2010/main" val="2683105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1754326"/>
          </a:xfrm>
          <a:prstGeom prst="rect">
            <a:avLst/>
          </a:prstGeom>
          <a:noFill/>
        </p:spPr>
        <p:txBody>
          <a:bodyPr wrap="square">
            <a:spAutoFit/>
          </a:bodyPr>
          <a:lstStyle/>
          <a:p>
            <a:pPr algn="ctr"/>
            <a:r>
              <a:rPr lang="en-US" sz="5400" dirty="0"/>
              <a:t>POWER SYSTEM MANAGEMENT</a:t>
            </a:r>
            <a:endParaRPr lang="en-MY" sz="5400" dirty="0"/>
          </a:p>
        </p:txBody>
      </p:sp>
    </p:spTree>
    <p:extLst>
      <p:ext uri="{BB962C8B-B14F-4D97-AF65-F5344CB8AC3E}">
        <p14:creationId xmlns:p14="http://schemas.microsoft.com/office/powerpoint/2010/main" val="289057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588B-688F-40C3-A7A6-0EA3DC9EBC4A}"/>
              </a:ext>
            </a:extLst>
          </p:cNvPr>
          <p:cNvSpPr>
            <a:spLocks noGrp="1"/>
          </p:cNvSpPr>
          <p:nvPr>
            <p:ph type="title"/>
          </p:nvPr>
        </p:nvSpPr>
        <p:spPr>
          <a:xfrm>
            <a:off x="229198" y="181744"/>
            <a:ext cx="8679411" cy="941476"/>
          </a:xfrm>
        </p:spPr>
        <p:txBody>
          <a:bodyPr>
            <a:normAutofit/>
          </a:bodyPr>
          <a:lstStyle/>
          <a:p>
            <a:r>
              <a:rPr lang="en-US" dirty="0"/>
              <a:t>1) Electronic Stability Control (ESC)</a:t>
            </a:r>
            <a:endParaRPr lang="en-MY" dirty="0"/>
          </a:p>
        </p:txBody>
      </p:sp>
      <p:sp>
        <p:nvSpPr>
          <p:cNvPr id="7" name="TextBox 6">
            <a:extLst>
              <a:ext uri="{FF2B5EF4-FFF2-40B4-BE49-F238E27FC236}">
                <a16:creationId xmlns:a16="http://schemas.microsoft.com/office/drawing/2014/main" id="{397CCFD9-5571-48AD-B18B-5A8E011EE788}"/>
              </a:ext>
            </a:extLst>
          </p:cNvPr>
          <p:cNvSpPr txBox="1"/>
          <p:nvPr/>
        </p:nvSpPr>
        <p:spPr>
          <a:xfrm>
            <a:off x="9330432" y="1871894"/>
            <a:ext cx="2343705" cy="923330"/>
          </a:xfrm>
          <a:prstGeom prst="rect">
            <a:avLst/>
          </a:prstGeom>
          <a:noFill/>
        </p:spPr>
        <p:txBody>
          <a:bodyPr wrap="square" rtlCol="0">
            <a:spAutoFit/>
          </a:bodyPr>
          <a:lstStyle/>
          <a:p>
            <a:pPr algn="ctr"/>
            <a:r>
              <a:rPr lang="en-US" dirty="0"/>
              <a:t>WB37 Intelligent battery for remote control</a:t>
            </a:r>
            <a:endParaRPr lang="en-MY" dirty="0"/>
          </a:p>
        </p:txBody>
      </p:sp>
      <p:pic>
        <p:nvPicPr>
          <p:cNvPr id="4" name="Picture 3">
            <a:extLst>
              <a:ext uri="{FF2B5EF4-FFF2-40B4-BE49-F238E27FC236}">
                <a16:creationId xmlns:a16="http://schemas.microsoft.com/office/drawing/2014/main" id="{62446074-7B33-6C17-43B9-BDBC5E29BDF6}"/>
              </a:ext>
            </a:extLst>
          </p:cNvPr>
          <p:cNvPicPr>
            <a:picLocks noChangeAspect="1"/>
          </p:cNvPicPr>
          <p:nvPr/>
        </p:nvPicPr>
        <p:blipFill>
          <a:blip r:embed="rId2"/>
          <a:stretch>
            <a:fillRect/>
          </a:stretch>
        </p:blipFill>
        <p:spPr>
          <a:xfrm>
            <a:off x="384698" y="1123220"/>
            <a:ext cx="6088530" cy="3555383"/>
          </a:xfrm>
          <a:prstGeom prst="rect">
            <a:avLst/>
          </a:prstGeom>
        </p:spPr>
      </p:pic>
      <p:pic>
        <p:nvPicPr>
          <p:cNvPr id="10" name="Picture 9">
            <a:extLst>
              <a:ext uri="{FF2B5EF4-FFF2-40B4-BE49-F238E27FC236}">
                <a16:creationId xmlns:a16="http://schemas.microsoft.com/office/drawing/2014/main" id="{913EFADD-A9BC-F328-28E3-77B3BA8097FD}"/>
              </a:ext>
            </a:extLst>
          </p:cNvPr>
          <p:cNvPicPr>
            <a:picLocks noChangeAspect="1"/>
          </p:cNvPicPr>
          <p:nvPr/>
        </p:nvPicPr>
        <p:blipFill>
          <a:blip r:embed="rId3"/>
          <a:stretch>
            <a:fillRect/>
          </a:stretch>
        </p:blipFill>
        <p:spPr>
          <a:xfrm>
            <a:off x="384698" y="4769829"/>
            <a:ext cx="8072828" cy="2088171"/>
          </a:xfrm>
          <a:prstGeom prst="rect">
            <a:avLst/>
          </a:prstGeom>
        </p:spPr>
      </p:pic>
    </p:spTree>
    <p:extLst>
      <p:ext uri="{BB962C8B-B14F-4D97-AF65-F5344CB8AC3E}">
        <p14:creationId xmlns:p14="http://schemas.microsoft.com/office/powerpoint/2010/main" val="146612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B41289C-23EA-9327-7A3E-7014B7E77AF9}"/>
              </a:ext>
            </a:extLst>
          </p:cNvPr>
          <p:cNvSpPr txBox="1"/>
          <p:nvPr/>
        </p:nvSpPr>
        <p:spPr>
          <a:xfrm>
            <a:off x="912549" y="636361"/>
            <a:ext cx="9829431" cy="5539978"/>
          </a:xfrm>
          <a:prstGeom prst="rect">
            <a:avLst/>
          </a:prstGeom>
          <a:noFill/>
        </p:spPr>
        <p:txBody>
          <a:bodyPr wrap="square">
            <a:spAutoFit/>
          </a:bodyPr>
          <a:lstStyle/>
          <a:p>
            <a:pPr marL="285750" indent="-285750" algn="just">
              <a:buFont typeface="Arial" panose="020B0604020202020204" pitchFamily="34" charset="0"/>
              <a:buChar char="•"/>
            </a:pPr>
            <a:r>
              <a:rPr lang="en-US" sz="1600" b="0" i="0" u="none" strike="noStrike" baseline="0" dirty="0">
                <a:latin typeface="NimbusRomNo9L-Regu"/>
              </a:rPr>
              <a:t>However, in 2004 G. Beni [21] made another attempt to describe a swarm more precisely. According to him the robots in a swarm are simple, identical and self-organizing, and the system must be scalable, and only local communication is available amongst swarm members. These are the properties that are still considered as the basics of defining and distinguishing swarm robotic systems from other robotic systems. The robots used for the experimentation had a lot in common to social insects, for example the simplicity and the decentralization of the system. As a result, the word ’swarm’ was used instead. In the same time period, another research work [22] also dealt with the topic of swarm robotics. The author defined swarm robotics as </a:t>
            </a:r>
            <a:r>
              <a:rPr lang="en-US" sz="1600" b="0" i="0" u="none" strike="noStrike" baseline="0" dirty="0">
                <a:latin typeface="NimbusRomNo9L-ReguItal"/>
              </a:rPr>
              <a:t>” Swarm robotics is the study of how large number of relatively simple physically embodied agents can be designed such that a desired collective behavior emerges from the local interactions among agents and between the agents and the environment”</a:t>
            </a:r>
            <a:r>
              <a:rPr lang="en-US" sz="1600" b="0" i="0" u="none" strike="noStrike" baseline="0" dirty="0">
                <a:latin typeface="NimbusRomNo9L-Regu"/>
              </a:rPr>
              <a:t>. He made some additions to the basic properties of a swarm robotic system. According to him, the robots must be autonomous, that means they should be able to interact with their environment and make decisions accordingly. Secondly, the swarms should consist of a small number of homogeneous groups, and each group should have a large number of robots in it.</a:t>
            </a:r>
          </a:p>
          <a:p>
            <a:pPr marL="285750" indent="-285750" algn="just">
              <a:buFont typeface="Arial" panose="020B0604020202020204" pitchFamily="34" charset="0"/>
              <a:buChar char="•"/>
            </a:pPr>
            <a:r>
              <a:rPr lang="en-US" sz="1600" b="0" i="0" u="none" strike="noStrike" baseline="0" dirty="0"/>
              <a:t>Further, it is still not clear what size a swarm can or should be. G. Beni gives a brief definition to the size of a swarm as ”It was not as large as to be dealt with statistical averages, not as small as to be dealt with as a few-body problem” . According to the author the size of a swarm should be in the order of 102 􀀀 10&lt;&lt;23. This means the number of members is greater than 100 and much less than 1023. The size also depends on the type of swarm robotic systems. If systems are for example, heterogeneous that involves robots with extra powers, then most probably the swarm size is not that big. This is due to the reason that the powerful robots can perform most parts of the task. On the other hand, a system that has very simple robots that cannot perform any significant task at their own, could have a huge size of swarm.</a:t>
            </a:r>
          </a:p>
          <a:p>
            <a:pPr algn="l"/>
            <a:endParaRPr lang="en-MY" sz="1600" dirty="0"/>
          </a:p>
        </p:txBody>
      </p:sp>
    </p:spTree>
    <p:extLst>
      <p:ext uri="{BB962C8B-B14F-4D97-AF65-F5344CB8AC3E}">
        <p14:creationId xmlns:p14="http://schemas.microsoft.com/office/powerpoint/2010/main" val="7139127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4B2E-EC12-420E-9309-6C7111677430}"/>
              </a:ext>
            </a:extLst>
          </p:cNvPr>
          <p:cNvSpPr>
            <a:spLocks noGrp="1"/>
          </p:cNvSpPr>
          <p:nvPr>
            <p:ph type="title"/>
          </p:nvPr>
        </p:nvSpPr>
        <p:spPr>
          <a:xfrm>
            <a:off x="213510" y="226336"/>
            <a:ext cx="3525570" cy="712914"/>
          </a:xfrm>
        </p:spPr>
        <p:txBody>
          <a:bodyPr/>
          <a:lstStyle/>
          <a:p>
            <a:r>
              <a:rPr lang="en-US" dirty="0"/>
              <a:t>2) LiPo Battery</a:t>
            </a:r>
            <a:endParaRPr lang="en-MY" dirty="0"/>
          </a:p>
        </p:txBody>
      </p:sp>
      <p:pic>
        <p:nvPicPr>
          <p:cNvPr id="4" name="Picture 3">
            <a:extLst>
              <a:ext uri="{FF2B5EF4-FFF2-40B4-BE49-F238E27FC236}">
                <a16:creationId xmlns:a16="http://schemas.microsoft.com/office/drawing/2014/main" id="{298A75B7-80F5-904C-A422-A2F6702CB3F1}"/>
              </a:ext>
            </a:extLst>
          </p:cNvPr>
          <p:cNvPicPr>
            <a:picLocks noChangeAspect="1"/>
          </p:cNvPicPr>
          <p:nvPr/>
        </p:nvPicPr>
        <p:blipFill>
          <a:blip r:embed="rId2"/>
          <a:stretch>
            <a:fillRect/>
          </a:stretch>
        </p:blipFill>
        <p:spPr>
          <a:xfrm>
            <a:off x="324187" y="1037182"/>
            <a:ext cx="6435203" cy="3721249"/>
          </a:xfrm>
          <a:prstGeom prst="rect">
            <a:avLst/>
          </a:prstGeom>
        </p:spPr>
      </p:pic>
      <p:pic>
        <p:nvPicPr>
          <p:cNvPr id="7" name="Picture 6">
            <a:extLst>
              <a:ext uri="{FF2B5EF4-FFF2-40B4-BE49-F238E27FC236}">
                <a16:creationId xmlns:a16="http://schemas.microsoft.com/office/drawing/2014/main" id="{F07099DB-E2F7-C3F2-538A-A9782CCA6657}"/>
              </a:ext>
            </a:extLst>
          </p:cNvPr>
          <p:cNvPicPr>
            <a:picLocks noChangeAspect="1"/>
          </p:cNvPicPr>
          <p:nvPr/>
        </p:nvPicPr>
        <p:blipFill>
          <a:blip r:embed="rId3"/>
          <a:stretch>
            <a:fillRect/>
          </a:stretch>
        </p:blipFill>
        <p:spPr>
          <a:xfrm>
            <a:off x="7002565" y="1037182"/>
            <a:ext cx="5053310" cy="2382275"/>
          </a:xfrm>
          <a:prstGeom prst="rect">
            <a:avLst/>
          </a:prstGeom>
        </p:spPr>
      </p:pic>
    </p:spTree>
    <p:extLst>
      <p:ext uri="{BB962C8B-B14F-4D97-AF65-F5344CB8AC3E}">
        <p14:creationId xmlns:p14="http://schemas.microsoft.com/office/powerpoint/2010/main" val="59678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837783-EA1B-0F7D-2A92-0978ED5C0F23}"/>
              </a:ext>
            </a:extLst>
          </p:cNvPr>
          <p:cNvPicPr>
            <a:picLocks noChangeAspect="1"/>
          </p:cNvPicPr>
          <p:nvPr/>
        </p:nvPicPr>
        <p:blipFill>
          <a:blip r:embed="rId2"/>
          <a:stretch>
            <a:fillRect/>
          </a:stretch>
        </p:blipFill>
        <p:spPr>
          <a:xfrm>
            <a:off x="109331" y="265470"/>
            <a:ext cx="7300883" cy="3596316"/>
          </a:xfrm>
          <a:prstGeom prst="rect">
            <a:avLst/>
          </a:prstGeom>
        </p:spPr>
      </p:pic>
      <p:pic>
        <p:nvPicPr>
          <p:cNvPr id="7" name="Picture 6">
            <a:extLst>
              <a:ext uri="{FF2B5EF4-FFF2-40B4-BE49-F238E27FC236}">
                <a16:creationId xmlns:a16="http://schemas.microsoft.com/office/drawing/2014/main" id="{7705AD59-4EDA-5FA7-DE0E-C6C149DF16FC}"/>
              </a:ext>
            </a:extLst>
          </p:cNvPr>
          <p:cNvPicPr>
            <a:picLocks noChangeAspect="1"/>
          </p:cNvPicPr>
          <p:nvPr/>
        </p:nvPicPr>
        <p:blipFill>
          <a:blip r:embed="rId3"/>
          <a:stretch>
            <a:fillRect/>
          </a:stretch>
        </p:blipFill>
        <p:spPr>
          <a:xfrm>
            <a:off x="3148134" y="3331346"/>
            <a:ext cx="5474778" cy="2824886"/>
          </a:xfrm>
          <a:prstGeom prst="rect">
            <a:avLst/>
          </a:prstGeom>
        </p:spPr>
      </p:pic>
    </p:spTree>
    <p:extLst>
      <p:ext uri="{BB962C8B-B14F-4D97-AF65-F5344CB8AC3E}">
        <p14:creationId xmlns:p14="http://schemas.microsoft.com/office/powerpoint/2010/main" val="576407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BB97F-2537-C0D2-C14D-0F65EE9457F5}"/>
              </a:ext>
            </a:extLst>
          </p:cNvPr>
          <p:cNvSpPr>
            <a:spLocks noGrp="1"/>
          </p:cNvSpPr>
          <p:nvPr>
            <p:ph type="title"/>
          </p:nvPr>
        </p:nvSpPr>
        <p:spPr>
          <a:xfrm>
            <a:off x="287784" y="497150"/>
            <a:ext cx="1141520" cy="740777"/>
          </a:xfrm>
        </p:spPr>
        <p:txBody>
          <a:bodyPr/>
          <a:lstStyle/>
          <a:p>
            <a:r>
              <a:rPr lang="en-US" dirty="0"/>
              <a:t>Link</a:t>
            </a:r>
            <a:endParaRPr lang="en-MY" dirty="0"/>
          </a:p>
        </p:txBody>
      </p:sp>
      <p:sp>
        <p:nvSpPr>
          <p:cNvPr id="7" name="TextBox 6">
            <a:extLst>
              <a:ext uri="{FF2B5EF4-FFF2-40B4-BE49-F238E27FC236}">
                <a16:creationId xmlns:a16="http://schemas.microsoft.com/office/drawing/2014/main" id="{BE323DB8-B21F-BFF1-4D4B-29AA600C35D1}"/>
              </a:ext>
            </a:extLst>
          </p:cNvPr>
          <p:cNvSpPr txBox="1"/>
          <p:nvPr/>
        </p:nvSpPr>
        <p:spPr>
          <a:xfrm>
            <a:off x="287784" y="1308948"/>
            <a:ext cx="6138908" cy="646331"/>
          </a:xfrm>
          <a:prstGeom prst="rect">
            <a:avLst/>
          </a:prstGeom>
          <a:noFill/>
        </p:spPr>
        <p:txBody>
          <a:bodyPr wrap="square">
            <a:spAutoFit/>
          </a:bodyPr>
          <a:lstStyle/>
          <a:p>
            <a:r>
              <a:rPr lang="en-MY" dirty="0">
                <a:hlinkClick r:id="rId2"/>
              </a:rPr>
              <a:t>https://crazyswarm.readthedocs.io/en/latest/hardware.html#components</a:t>
            </a:r>
            <a:endParaRPr lang="en-MY" dirty="0"/>
          </a:p>
        </p:txBody>
      </p:sp>
    </p:spTree>
    <p:extLst>
      <p:ext uri="{BB962C8B-B14F-4D97-AF65-F5344CB8AC3E}">
        <p14:creationId xmlns:p14="http://schemas.microsoft.com/office/powerpoint/2010/main" val="3820079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551386-0E45-1B31-B5DF-E4B6F7788314}"/>
              </a:ext>
            </a:extLst>
          </p:cNvPr>
          <p:cNvSpPr txBox="1"/>
          <p:nvPr/>
        </p:nvSpPr>
        <p:spPr>
          <a:xfrm>
            <a:off x="383958" y="630315"/>
            <a:ext cx="7632577" cy="2308324"/>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baseline="0" dirty="0">
                <a:latin typeface="NimbusRomNo9L-Regu"/>
              </a:rPr>
              <a:t>Researchers and developers aim to build robotic systems, known as </a:t>
            </a:r>
            <a:r>
              <a:rPr lang="en-US" sz="1800" b="0" i="0" u="none" strike="noStrike" baseline="0" dirty="0">
                <a:latin typeface="NimbusRomNo9L-ReguItal"/>
              </a:rPr>
              <a:t>swarm robotic systems</a:t>
            </a:r>
            <a:r>
              <a:rPr lang="en-US" sz="1800" b="0" i="0" u="none" strike="noStrike" baseline="0" dirty="0">
                <a:latin typeface="NimbusRomNo9L-Regu"/>
              </a:rPr>
              <a:t>, consisting of large number of simple autonomous robots, that coordinate and cooperate, just like natural swarms, to attain simple to very complex tasks. The coordination and cooperation is gained via very simple rules. </a:t>
            </a:r>
            <a:r>
              <a:rPr lang="en-US" sz="1800" b="0" i="0" u="none" strike="noStrike" baseline="0" dirty="0">
                <a:latin typeface="NimbusRomNo9L-ReguItal"/>
              </a:rPr>
              <a:t>Swarm robotics </a:t>
            </a:r>
            <a:r>
              <a:rPr lang="en-US" sz="1800" b="0" i="0" u="none" strike="noStrike" baseline="0" dirty="0">
                <a:latin typeface="NimbusRomNo9L-Regu"/>
              </a:rPr>
              <a:t>is the study of how to make the coordination and cooperation in large group of robots, possible. It deals with the realization of these swarming properties that are inspired from natural swarms, in the field of robotics</a:t>
            </a:r>
            <a:endParaRPr lang="en-MY" dirty="0"/>
          </a:p>
        </p:txBody>
      </p:sp>
      <p:pic>
        <p:nvPicPr>
          <p:cNvPr id="1026" name="Picture 2" descr="Swarm robot research linear actuator - Precision Microdrives">
            <a:extLst>
              <a:ext uri="{FF2B5EF4-FFF2-40B4-BE49-F238E27FC236}">
                <a16:creationId xmlns:a16="http://schemas.microsoft.com/office/drawing/2014/main" id="{926A46BC-DD02-0C91-4CE7-99E552C00C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98" y="3309150"/>
            <a:ext cx="3891379" cy="29185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warmanoids: Modular Robots that Assemble to Form Artificial Nervous  Systems – The New Stack">
            <a:extLst>
              <a:ext uri="{FF2B5EF4-FFF2-40B4-BE49-F238E27FC236}">
                <a16:creationId xmlns:a16="http://schemas.microsoft.com/office/drawing/2014/main" id="{56199E3D-91EA-66CE-4789-CD3B1DA8C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7025" y="3096830"/>
            <a:ext cx="4702112" cy="3343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193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C65D-D8A9-405B-BBD8-887FBDCD0A22}"/>
              </a:ext>
            </a:extLst>
          </p:cNvPr>
          <p:cNvSpPr>
            <a:spLocks noGrp="1"/>
          </p:cNvSpPr>
          <p:nvPr>
            <p:ph type="title"/>
          </p:nvPr>
        </p:nvSpPr>
        <p:spPr>
          <a:xfrm>
            <a:off x="518604" y="196450"/>
            <a:ext cx="9495039" cy="1104430"/>
          </a:xfrm>
        </p:spPr>
        <p:txBody>
          <a:bodyPr/>
          <a:lstStyle/>
          <a:p>
            <a:r>
              <a:rPr lang="en-US" dirty="0"/>
              <a:t>Basic System Architecture</a:t>
            </a:r>
            <a:endParaRPr lang="en-MY" dirty="0"/>
          </a:p>
        </p:txBody>
      </p:sp>
      <p:pic>
        <p:nvPicPr>
          <p:cNvPr id="2050" name="Picture 2" descr="Architecture of robot swarm communication network | Download Scientific  Diagram">
            <a:extLst>
              <a:ext uri="{FF2B5EF4-FFF2-40B4-BE49-F238E27FC236}">
                <a16:creationId xmlns:a16="http://schemas.microsoft.com/office/drawing/2014/main" id="{65D90E2A-E0E6-430D-F56F-C5E791E1D0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5126" y="1396430"/>
            <a:ext cx="7433108" cy="4905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6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eneral model of swarm robotics. | Download Scientific Diagram">
            <a:extLst>
              <a:ext uri="{FF2B5EF4-FFF2-40B4-BE49-F238E27FC236}">
                <a16:creationId xmlns:a16="http://schemas.microsoft.com/office/drawing/2014/main" id="{4FAB4E79-3209-8A9C-EDEF-A5BCDCDA6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0944" y="796123"/>
            <a:ext cx="8161167" cy="5265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12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rontiers | Swarm-Enabling Technology for Multi-Robot Systems | Robotics  and AI">
            <a:extLst>
              <a:ext uri="{FF2B5EF4-FFF2-40B4-BE49-F238E27FC236}">
                <a16:creationId xmlns:a16="http://schemas.microsoft.com/office/drawing/2014/main" id="{FE7696D8-AFC5-BBB3-F74F-86B287F1E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278" y="877487"/>
            <a:ext cx="9701444" cy="510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7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10BC55-D11C-860A-9E1D-529EC98C3B61}"/>
              </a:ext>
            </a:extLst>
          </p:cNvPr>
          <p:cNvPicPr>
            <a:picLocks noChangeAspect="1"/>
          </p:cNvPicPr>
          <p:nvPr/>
        </p:nvPicPr>
        <p:blipFill>
          <a:blip r:embed="rId2"/>
          <a:stretch>
            <a:fillRect/>
          </a:stretch>
        </p:blipFill>
        <p:spPr>
          <a:xfrm>
            <a:off x="2581347" y="1366311"/>
            <a:ext cx="7029306" cy="3720532"/>
          </a:xfrm>
          <a:prstGeom prst="rect">
            <a:avLst/>
          </a:prstGeom>
        </p:spPr>
      </p:pic>
    </p:spTree>
    <p:extLst>
      <p:ext uri="{BB962C8B-B14F-4D97-AF65-F5344CB8AC3E}">
        <p14:creationId xmlns:p14="http://schemas.microsoft.com/office/powerpoint/2010/main" val="198137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01E7-A287-42A8-A877-BDB1091AFDB8}"/>
              </a:ext>
            </a:extLst>
          </p:cNvPr>
          <p:cNvSpPr>
            <a:spLocks noGrp="1"/>
          </p:cNvSpPr>
          <p:nvPr>
            <p:ph type="title"/>
          </p:nvPr>
        </p:nvSpPr>
        <p:spPr>
          <a:xfrm>
            <a:off x="2956264" y="2185700"/>
            <a:ext cx="6533965" cy="2050742"/>
          </a:xfrm>
        </p:spPr>
        <p:txBody>
          <a:bodyPr>
            <a:normAutofit/>
          </a:bodyPr>
          <a:lstStyle/>
          <a:p>
            <a:pPr algn="ctr"/>
            <a:r>
              <a:rPr lang="en-US" sz="5400" dirty="0"/>
              <a:t>ROBOT DESIGN VS TASKS</a:t>
            </a:r>
            <a:endParaRPr lang="en-MY" sz="5400" dirty="0"/>
          </a:p>
        </p:txBody>
      </p:sp>
    </p:spTree>
    <p:extLst>
      <p:ext uri="{BB962C8B-B14F-4D97-AF65-F5344CB8AC3E}">
        <p14:creationId xmlns:p14="http://schemas.microsoft.com/office/powerpoint/2010/main" val="1145443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2441</TotalTime>
  <Words>1177</Words>
  <Application>Microsoft Office PowerPoint</Application>
  <PresentationFormat>Widescreen</PresentationFormat>
  <Paragraphs>39</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NimbusRomNo9L-Regu</vt:lpstr>
      <vt:lpstr>NimbusRomNo9L-ReguItal</vt:lpstr>
      <vt:lpstr>Roboto</vt:lpstr>
      <vt:lpstr>Office Theme</vt:lpstr>
      <vt:lpstr>Swarm Robot </vt:lpstr>
      <vt:lpstr>History of Swarm Robot</vt:lpstr>
      <vt:lpstr>PowerPoint Presentation</vt:lpstr>
      <vt:lpstr>PowerPoint Presentation</vt:lpstr>
      <vt:lpstr>Basic System Architecture</vt:lpstr>
      <vt:lpstr>PowerPoint Presentation</vt:lpstr>
      <vt:lpstr>PowerPoint Presentation</vt:lpstr>
      <vt:lpstr>PowerPoint Presentation</vt:lpstr>
      <vt:lpstr>ROBOT DESIGN VS TASKS</vt:lpstr>
      <vt:lpstr>Crazy Swarm Robot</vt:lpstr>
      <vt:lpstr>PowerPoint Presentation</vt:lpstr>
      <vt:lpstr>Frame</vt:lpstr>
      <vt:lpstr>Frame with Propeller Guard</vt:lpstr>
      <vt:lpstr>Propeller Guard</vt:lpstr>
      <vt:lpstr>PowerPoint Presentation</vt:lpstr>
      <vt:lpstr>PowerPoint Presentation</vt:lpstr>
      <vt:lpstr>PowerPoint Presentation</vt:lpstr>
      <vt:lpstr>2) Drone Motors</vt:lpstr>
      <vt:lpstr>PowerPoint Presentation</vt:lpstr>
      <vt:lpstr>3) Motor Controller</vt:lpstr>
      <vt:lpstr>PowerPoint Presentation</vt:lpstr>
      <vt:lpstr>Flight Controller</vt:lpstr>
      <vt:lpstr>PowerPoint Presentation</vt:lpstr>
      <vt:lpstr>Camera</vt:lpstr>
      <vt:lpstr>PowerPoint Presentation</vt:lpstr>
      <vt:lpstr>1) Radio protocols</vt:lpstr>
      <vt:lpstr>2) Wireless connectivity</vt:lpstr>
      <vt:lpstr>PowerPoint Presentation</vt:lpstr>
      <vt:lpstr>1) Electronic Stability Control (ESC)</vt:lpstr>
      <vt:lpstr>2) LiPo Battery</vt:lpstr>
      <vt:lpstr>PowerPoint Presentation</vt:lpstr>
      <vt:lpstr>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Aerial Vehicle (UAV)  Agricultural Drone</dc:title>
  <dc:creator>MUHAMMAD NAZHAN BIN RAMLI</dc:creator>
  <cp:lastModifiedBy>MUHAMMAD NAZHAN BIN RAMLI</cp:lastModifiedBy>
  <cp:revision>1</cp:revision>
  <dcterms:created xsi:type="dcterms:W3CDTF">2022-04-07T15:11:09Z</dcterms:created>
  <dcterms:modified xsi:type="dcterms:W3CDTF">2022-05-13T06:25:56Z</dcterms:modified>
</cp:coreProperties>
</file>